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03" r:id="rId2"/>
    <p:sldId id="257" r:id="rId3"/>
    <p:sldId id="258" r:id="rId4"/>
    <p:sldId id="281" r:id="rId5"/>
    <p:sldId id="267" r:id="rId6"/>
    <p:sldId id="268" r:id="rId7"/>
    <p:sldId id="269" r:id="rId8"/>
    <p:sldId id="264" r:id="rId9"/>
    <p:sldId id="282" r:id="rId10"/>
    <p:sldId id="271" r:id="rId11"/>
    <p:sldId id="272" r:id="rId12"/>
    <p:sldId id="273" r:id="rId13"/>
    <p:sldId id="274" r:id="rId14"/>
    <p:sldId id="265" r:id="rId15"/>
    <p:sldId id="284" r:id="rId16"/>
    <p:sldId id="275" r:id="rId17"/>
    <p:sldId id="305" r:id="rId18"/>
    <p:sldId id="276" r:id="rId19"/>
    <p:sldId id="277" r:id="rId20"/>
    <p:sldId id="266" r:id="rId21"/>
    <p:sldId id="283" r:id="rId22"/>
    <p:sldId id="278" r:id="rId23"/>
    <p:sldId id="279" r:id="rId24"/>
    <p:sldId id="280" r:id="rId25"/>
    <p:sldId id="304" r:id="rId26"/>
  </p:sldIdLst>
  <p:sldSz cx="12192000" cy="6858000"/>
  <p:notesSz cx="6858000" cy="9144000"/>
  <p:embeddedFontLst>
    <p:embeddedFont>
      <p:font typeface="微软雅黑" pitchFamily="34" charset="-122"/>
      <p:regular r:id="rId28"/>
      <p:bold r:id="rId29"/>
    </p:embeddedFont>
    <p:embeddedFont>
      <p:font typeface="Agency FB" pitchFamily="34" charset="0"/>
      <p:regular r:id="rId30"/>
      <p:bold r:id="rId31"/>
    </p:embeddedFont>
    <p:embeddedFont>
      <p:font typeface="等线" charset="-122"/>
      <p:regular r:id="rId32"/>
      <p:bold r:id="rId33"/>
    </p:embeddedFont>
    <p:embeddedFont>
      <p:font typeface="Segoe UI" pitchFamily="34" charset="0"/>
      <p:regular r:id="rId34"/>
      <p:bold r:id="rId35"/>
      <p:italic r:id="rId36"/>
      <p:boldItalic r:id="rId37"/>
    </p:embeddedFont>
    <p:embeddedFont>
      <p:font typeface="Calibri" pitchFamily="34" charset="0"/>
      <p:regular r:id="rId38"/>
      <p:bold r:id="rId39"/>
      <p:italic r:id="rId40"/>
      <p:boldItalic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8" autoAdjust="0"/>
  </p:normalViewPr>
  <p:slideViewPr>
    <p:cSldViewPr snapToGrid="0" showGuides="1">
      <p:cViewPr>
        <p:scale>
          <a:sx n="100" d="100"/>
          <a:sy n="100" d="100"/>
        </p:scale>
        <p:origin x="-282" y="-264"/>
      </p:cViewPr>
      <p:guideLst>
        <p:guide orient="horz" pos="92"/>
        <p:guide orient="horz" pos="4190"/>
        <p:guide orient="horz" pos="533"/>
        <p:guide orient="horz" pos="703"/>
        <p:guide orient="horz" pos="4017"/>
        <p:guide orient="horz" pos="3883"/>
        <p:guide pos="232"/>
        <p:guide pos="745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4.3</c:v>
                </c:pt>
                <c:pt idx="1">
                  <c:v>5.6</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dPt>
          <c:dPt>
            <c:idx val="1"/>
            <c:bubble3D val="0"/>
            <c:spPr>
              <a:solidFill>
                <a:schemeClr val="accent3"/>
              </a:solidFill>
              <a:ln w="19050">
                <a:solidFill>
                  <a:schemeClr val="lt1"/>
                </a:solidFill>
              </a:ln>
              <a:effectLst/>
            </c:spPr>
          </c:dPt>
          <c:dPt>
            <c:idx val="2"/>
            <c:bubble3D val="0"/>
            <c:spPr>
              <a:solidFill>
                <a:schemeClr val="accent4"/>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5.5</c:v>
                </c:pt>
                <c:pt idx="1">
                  <c:v>3.3</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3.3</c:v>
                </c:pt>
                <c:pt idx="1">
                  <c:v>4.8</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2017/9/6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93312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56662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279009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321746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374521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559698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2156506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249732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4243998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3023140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10842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130124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3032950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106464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38742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extLst>
      <p:ext uri="{BB962C8B-B14F-4D97-AF65-F5344CB8AC3E}">
        <p14:creationId xmlns:p14="http://schemas.microsoft.com/office/powerpoint/2010/main" val="3089857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71090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113616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249796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6238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316866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303951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334298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20250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295096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105324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母板空白（中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母板空白（英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p:nvPr userDrawn="1"/>
        </p:nvSpPr>
        <p:spPr>
          <a:xfrm>
            <a:off x="1" y="893"/>
            <a:ext cx="984763" cy="58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92882" y="893"/>
            <a:ext cx="575914" cy="836494"/>
            <a:chOff x="841003" y="360040"/>
            <a:chExt cx="504056" cy="836712"/>
          </a:xfrm>
          <a:solidFill>
            <a:srgbClr val="C00000"/>
          </a:solidFill>
        </p:grpSpPr>
        <p:sp>
          <p:nvSpPr>
            <p:cNvPr id="4" name="矩形 3"/>
            <p:cNvSpPr/>
            <p:nvPr/>
          </p:nvSpPr>
          <p:spPr>
            <a:xfrm>
              <a:off x="841003" y="360040"/>
              <a:ext cx="504056"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KSO_Shape"/>
          <p:cNvSpPr/>
          <p:nvPr userDrawn="1"/>
        </p:nvSpPr>
        <p:spPr bwMode="auto">
          <a:xfrm>
            <a:off x="334463" y="255434"/>
            <a:ext cx="292757" cy="222007"/>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文本框 9"/>
          <p:cNvSpPr txBox="1"/>
          <p:nvPr userDrawn="1"/>
        </p:nvSpPr>
        <p:spPr>
          <a:xfrm>
            <a:off x="840785" y="203272"/>
            <a:ext cx="4582115" cy="377008"/>
          </a:xfrm>
          <a:prstGeom prst="rect">
            <a:avLst/>
          </a:prstGeom>
          <a:noFill/>
        </p:spPr>
        <p:txBody>
          <a:bodyPr wrap="square" lIns="68562" tIns="34281" rIns="68562" bIns="34281" rtlCol="0">
            <a:spAutoFit/>
          </a:bodyPr>
          <a:lstStyle/>
          <a:p>
            <a:pPr marL="0" lvl="1"/>
            <a:r>
              <a:rPr lang="zh-CN" altLang="en-US" sz="2000" b="1" dirty="0">
                <a:solidFill>
                  <a:schemeClr val="tx1">
                    <a:lumMod val="75000"/>
                    <a:lumOff val="25000"/>
                  </a:schemeClr>
                </a:solidFill>
                <a:latin typeface="+mn-ea"/>
              </a:rPr>
              <a:t>年度工作总结</a:t>
            </a:r>
            <a:endParaRPr lang="en-US" altLang="zh-CN" sz="2000" b="1"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sp>
        <p:nvSpPr>
          <p:cNvPr id="2" name="矩形 1"/>
          <p:cNvSpPr/>
          <p:nvPr userDrawn="1"/>
        </p:nvSpPr>
        <p:spPr>
          <a:xfrm>
            <a:off x="1" y="893"/>
            <a:ext cx="984763" cy="58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92882" y="893"/>
            <a:ext cx="575914" cy="836494"/>
            <a:chOff x="841003" y="360040"/>
            <a:chExt cx="504056" cy="836712"/>
          </a:xfrm>
          <a:solidFill>
            <a:srgbClr val="C00000"/>
          </a:solidFill>
        </p:grpSpPr>
        <p:sp>
          <p:nvSpPr>
            <p:cNvPr id="4" name="矩形 3"/>
            <p:cNvSpPr/>
            <p:nvPr/>
          </p:nvSpPr>
          <p:spPr>
            <a:xfrm>
              <a:off x="841003" y="360040"/>
              <a:ext cx="504056"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KSO_Shape"/>
          <p:cNvSpPr/>
          <p:nvPr userDrawn="1"/>
        </p:nvSpPr>
        <p:spPr bwMode="auto">
          <a:xfrm>
            <a:off x="334463" y="255434"/>
            <a:ext cx="292757" cy="222007"/>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文本框 9"/>
          <p:cNvSpPr txBox="1"/>
          <p:nvPr userDrawn="1"/>
        </p:nvSpPr>
        <p:spPr>
          <a:xfrm>
            <a:off x="840785" y="203272"/>
            <a:ext cx="4582115" cy="377008"/>
          </a:xfrm>
          <a:prstGeom prst="rect">
            <a:avLst/>
          </a:prstGeom>
          <a:noFill/>
        </p:spPr>
        <p:txBody>
          <a:bodyPr wrap="square" lIns="68562" tIns="34281" rIns="68562" bIns="34281" rtlCol="0">
            <a:spAutoFit/>
          </a:bodyPr>
          <a:lstStyle/>
          <a:p>
            <a:pPr marL="0" lvl="1"/>
            <a:r>
              <a:rPr lang="zh-CN" altLang="en-US" sz="2000" b="1" dirty="0">
                <a:solidFill>
                  <a:schemeClr val="tx1">
                    <a:lumMod val="75000"/>
                    <a:lumOff val="25000"/>
                  </a:schemeClr>
                </a:solidFill>
                <a:latin typeface="+mn-ea"/>
              </a:rPr>
              <a:t>工作完成情况</a:t>
            </a:r>
            <a:endParaRPr lang="en-US" altLang="zh-CN" sz="2000" b="1"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sp>
        <p:nvSpPr>
          <p:cNvPr id="2" name="矩形 1"/>
          <p:cNvSpPr/>
          <p:nvPr userDrawn="1"/>
        </p:nvSpPr>
        <p:spPr>
          <a:xfrm>
            <a:off x="1" y="893"/>
            <a:ext cx="984763" cy="58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92882" y="893"/>
            <a:ext cx="575914" cy="836494"/>
            <a:chOff x="841003" y="360040"/>
            <a:chExt cx="504056" cy="836712"/>
          </a:xfrm>
          <a:solidFill>
            <a:srgbClr val="C00000"/>
          </a:solidFill>
        </p:grpSpPr>
        <p:sp>
          <p:nvSpPr>
            <p:cNvPr id="4" name="矩形 3"/>
            <p:cNvSpPr/>
            <p:nvPr/>
          </p:nvSpPr>
          <p:spPr>
            <a:xfrm>
              <a:off x="841003" y="360040"/>
              <a:ext cx="504056"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KSO_Shape"/>
          <p:cNvSpPr/>
          <p:nvPr userDrawn="1"/>
        </p:nvSpPr>
        <p:spPr bwMode="auto">
          <a:xfrm>
            <a:off x="334463" y="255434"/>
            <a:ext cx="292757" cy="222007"/>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文本框 9"/>
          <p:cNvSpPr txBox="1"/>
          <p:nvPr userDrawn="1"/>
        </p:nvSpPr>
        <p:spPr>
          <a:xfrm>
            <a:off x="840785" y="203272"/>
            <a:ext cx="4582115" cy="377008"/>
          </a:xfrm>
          <a:prstGeom prst="rect">
            <a:avLst/>
          </a:prstGeom>
          <a:noFill/>
        </p:spPr>
        <p:txBody>
          <a:bodyPr wrap="square" lIns="68562" tIns="34281" rIns="68562" bIns="34281" rtlCol="0">
            <a:spAutoFit/>
          </a:bodyPr>
          <a:lstStyle/>
          <a:p>
            <a:pPr marL="0" lvl="1"/>
            <a:r>
              <a:rPr lang="zh-CN" altLang="en-US" sz="2000" b="1" dirty="0">
                <a:solidFill>
                  <a:schemeClr val="tx1">
                    <a:lumMod val="75000"/>
                    <a:lumOff val="25000"/>
                  </a:schemeClr>
                </a:solidFill>
                <a:latin typeface="+mn-ea"/>
              </a:rPr>
              <a:t>成功项目展示</a:t>
            </a:r>
            <a:endParaRPr lang="en-US" altLang="zh-CN" sz="2000" b="1"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sp>
        <p:nvSpPr>
          <p:cNvPr id="2" name="矩形 1"/>
          <p:cNvSpPr/>
          <p:nvPr userDrawn="1"/>
        </p:nvSpPr>
        <p:spPr>
          <a:xfrm>
            <a:off x="1" y="893"/>
            <a:ext cx="984763" cy="58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92882" y="893"/>
            <a:ext cx="575914" cy="836494"/>
            <a:chOff x="841003" y="360040"/>
            <a:chExt cx="504056" cy="836712"/>
          </a:xfrm>
          <a:solidFill>
            <a:srgbClr val="C00000"/>
          </a:solidFill>
        </p:grpSpPr>
        <p:sp>
          <p:nvSpPr>
            <p:cNvPr id="4" name="矩形 3"/>
            <p:cNvSpPr/>
            <p:nvPr/>
          </p:nvSpPr>
          <p:spPr>
            <a:xfrm>
              <a:off x="841003" y="360040"/>
              <a:ext cx="504056"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KSO_Shape"/>
          <p:cNvSpPr/>
          <p:nvPr userDrawn="1"/>
        </p:nvSpPr>
        <p:spPr bwMode="auto">
          <a:xfrm>
            <a:off x="334463" y="255434"/>
            <a:ext cx="292757" cy="222007"/>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文本框 9"/>
          <p:cNvSpPr txBox="1"/>
          <p:nvPr userDrawn="1"/>
        </p:nvSpPr>
        <p:spPr>
          <a:xfrm>
            <a:off x="840785" y="203272"/>
            <a:ext cx="4582115" cy="377008"/>
          </a:xfrm>
          <a:prstGeom prst="rect">
            <a:avLst/>
          </a:prstGeom>
          <a:noFill/>
        </p:spPr>
        <p:txBody>
          <a:bodyPr wrap="square" lIns="68562" tIns="34281" rIns="68562" bIns="34281" rtlCol="0">
            <a:spAutoFit/>
          </a:bodyPr>
          <a:lstStyle/>
          <a:p>
            <a:pPr marL="0" lvl="1"/>
            <a:r>
              <a:rPr lang="zh-CN" altLang="en-US" sz="2000" b="1" dirty="0">
                <a:solidFill>
                  <a:schemeClr val="tx1">
                    <a:lumMod val="75000"/>
                    <a:lumOff val="25000"/>
                  </a:schemeClr>
                </a:solidFill>
                <a:latin typeface="+mn-ea"/>
              </a:rPr>
              <a:t>明年工作计划</a:t>
            </a:r>
            <a:endParaRPr lang="en-US" altLang="zh-CN" sz="2000" b="1"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
        <p:nvSpPr>
          <p:cNvPr id="16" name="PA_矩形 1"/>
          <p:cNvSpPr/>
          <p:nvPr userDrawn="1">
            <p:custDataLst>
              <p:tags r:id="rId1"/>
            </p:custDataLst>
          </p:nvPr>
        </p:nvSpPr>
        <p:spPr>
          <a:xfrm>
            <a:off x="0" y="0"/>
            <a:ext cx="12192000" cy="6858000"/>
          </a:xfrm>
          <a:prstGeom prst="rect">
            <a:avLst/>
          </a:prstGeom>
          <a:blipFill dpi="0" rotWithShape="1">
            <a:blip r:embed="rId3"/>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userDrawn="1"/>
        </p:nvSpPr>
        <p:spPr>
          <a:xfrm>
            <a:off x="5079543" y="890588"/>
            <a:ext cx="2031325" cy="646331"/>
          </a:xfrm>
          <a:prstGeom prst="rect">
            <a:avLst/>
          </a:prstGeom>
        </p:spPr>
        <p:txBody>
          <a:bodyPr wrap="none" anchor="ctr">
            <a:spAutoFit/>
          </a:bodyPr>
          <a:lstStyle/>
          <a:p>
            <a:pPr algn="ctr"/>
            <a:r>
              <a:rPr lang="en-US" altLang="zh-CN" sz="3600" b="0" dirty="0" err="1">
                <a:solidFill>
                  <a:srgbClr val="FFFFFF"/>
                </a:solidFill>
                <a:latin typeface="+mn-lt"/>
                <a:cs typeface="+mn-ea"/>
                <a:sym typeface="+mn-lt"/>
              </a:rPr>
              <a:t>版权声明</a:t>
            </a:r>
            <a:endParaRPr lang="en-US" altLang="zh-CN" sz="3600" b="0" dirty="0">
              <a:solidFill>
                <a:srgbClr val="FFFFFF"/>
              </a:solidFill>
              <a:latin typeface="+mn-lt"/>
              <a:cs typeface="+mn-ea"/>
              <a:sym typeface="+mn-lt"/>
            </a:endParaRPr>
          </a:p>
        </p:txBody>
      </p:sp>
      <p:sp>
        <p:nvSpPr>
          <p:cNvPr id="13" name="矩形 12"/>
          <p:cNvSpPr/>
          <p:nvPr userDrawn="1"/>
        </p:nvSpPr>
        <p:spPr>
          <a:xfrm>
            <a:off x="365124" y="1854012"/>
            <a:ext cx="11460162" cy="461665"/>
          </a:xfrm>
          <a:prstGeom prst="rect">
            <a:avLst/>
          </a:prstGeom>
        </p:spPr>
        <p:txBody>
          <a:bodyPr wrap="square" anchor="ctr">
            <a:spAutoFit/>
          </a:bodyPr>
          <a:lstStyle/>
          <a:p>
            <a:pPr algn="ctr"/>
            <a:r>
              <a:rPr lang="en-US" altLang="zh-CN" sz="2400" dirty="0" err="1">
                <a:solidFill>
                  <a:srgbClr val="44BE9B"/>
                </a:solidFill>
                <a:latin typeface="+mn-lt"/>
                <a:cs typeface="+mn-ea"/>
                <a:sym typeface="+mn-lt"/>
              </a:rPr>
              <a:t>感谢您支持原创设计事业，支持设计版权产</a:t>
            </a:r>
            <a:r>
              <a:rPr lang="en-US" altLang="zh-CN" sz="2400" dirty="0">
                <a:solidFill>
                  <a:srgbClr val="44BE9B"/>
                </a:solidFill>
                <a:latin typeface="+mn-lt"/>
                <a:cs typeface="+mn-ea"/>
                <a:sym typeface="+mn-lt"/>
              </a:rPr>
              <a:t>！</a:t>
            </a:r>
          </a:p>
        </p:txBody>
      </p:sp>
      <p:sp>
        <p:nvSpPr>
          <p:cNvPr id="14" name="矩形 13"/>
          <p:cNvSpPr/>
          <p:nvPr userDrawn="1"/>
        </p:nvSpPr>
        <p:spPr>
          <a:xfrm>
            <a:off x="976709" y="2632770"/>
            <a:ext cx="10238582" cy="3539430"/>
          </a:xfrm>
          <a:prstGeom prst="rect">
            <a:avLst/>
          </a:prstGeom>
        </p:spPr>
        <p:txBody>
          <a:bodyPr wrap="square" anchor="ctr">
            <a:spAutoFit/>
          </a:bodyPr>
          <a:lstStyle/>
          <a:p>
            <a:pPr algn="l">
              <a:lnSpc>
                <a:spcPct val="200000"/>
              </a:lnSpc>
            </a:pPr>
            <a:r>
              <a:rPr lang="en-US" altLang="zh-CN" sz="1400" dirty="0">
                <a:solidFill>
                  <a:srgbClr val="FFFFFF"/>
                </a:solidFill>
                <a:latin typeface="+mn-lt"/>
                <a:cs typeface="+mn-ea"/>
                <a:sym typeface="+mn-lt"/>
              </a:rPr>
              <a:t>        感谢您下载PPT千图网平台上提供的产品，为了您和千图网以及原创作者的利益，请勿复制、传播、销售，否则将承担法律责任！千图网将对作品进行维权，按照传播下载次数的十倍进行索取赔偿！</a:t>
            </a:r>
          </a:p>
          <a:p>
            <a:pPr algn="l">
              <a:lnSpc>
                <a:spcPct val="200000"/>
              </a:lnSpc>
            </a:pPr>
            <a:r>
              <a:rPr lang="en-US" altLang="zh-CN" sz="1400" dirty="0">
                <a:solidFill>
                  <a:srgbClr val="FFFFFF"/>
                </a:solidFill>
                <a:latin typeface="+mn-lt"/>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lnSpc>
                <a:spcPct val="200000"/>
              </a:lnSpc>
            </a:pPr>
            <a:r>
              <a:rPr lang="en-US" altLang="zh-CN" sz="1400" dirty="0">
                <a:solidFill>
                  <a:srgbClr val="FFFFFF"/>
                </a:solidFill>
                <a:latin typeface="+mn-lt"/>
                <a:cs typeface="+mn-ea"/>
                <a:sym typeface="+mn-lt"/>
              </a:rPr>
              <a:t>2、不得将千图网的PPT模版、PPT素材，本身用于再出售，或者出租、出借、转让、分销、发布或者作为礼物供他人使用，不得转授权、出卖、转让本协议或本协议中的权利。</a:t>
            </a:r>
          </a:p>
          <a:p>
            <a:pPr algn="l">
              <a:lnSpc>
                <a:spcPct val="200000"/>
              </a:lnSpc>
            </a:pPr>
            <a:r>
              <a:rPr lang="en-US" altLang="zh-CN" sz="1400" dirty="0">
                <a:solidFill>
                  <a:srgbClr val="FFFFFF"/>
                </a:solidFill>
                <a:latin typeface="+mn-lt"/>
                <a:cs typeface="+mn-ea"/>
                <a:sym typeface="+mn-lt"/>
              </a:rPr>
              <a:t>3、禁止把作品纳入商标或服务标记。</a:t>
            </a:r>
          </a:p>
          <a:p>
            <a:pPr algn="l">
              <a:lnSpc>
                <a:spcPct val="200000"/>
              </a:lnSpc>
            </a:pPr>
            <a:r>
              <a:rPr lang="en-US" altLang="zh-CN" sz="1400" dirty="0">
                <a:solidFill>
                  <a:srgbClr val="FFFFFF"/>
                </a:solidFill>
                <a:latin typeface="+mn-lt"/>
                <a:cs typeface="+mn-ea"/>
                <a:sym typeface="+mn-lt"/>
              </a:rPr>
              <a:t>4、禁止用户用下载格式在网上传播作品。或者作品可以让第三方单独付费或共享免费下载、或通过转移电话服务系统传播。</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notesSlide" Target="../notesSlides/notesSlide14.xml"/><Relationship Id="rId4" Type="http://schemas.openxmlformats.org/officeDocument/2006/relationships/tags" Target="../tags/tag22.xml"/><Relationship Id="rId9"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notesSlide" Target="../notesSlides/notesSlide20.xml"/><Relationship Id="rId4" Type="http://schemas.openxmlformats.org/officeDocument/2006/relationships/tags" Target="../tags/tag30.xml"/><Relationship Id="rId9"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tags" Target="../tags/tag68.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tags" Target="../tags/tag67.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tags" Target="../tags/tag6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tags" Target="../tags/tag66.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notesSlide" Target="../notesSlides/notesSlide23.xml"/><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tags" Target="../tags/tag65.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tags" Target="../tags/tag64.xml"/><Relationship Id="rId35"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notesSlide" Target="../notesSlides/notesSlide3.xml"/><Relationship Id="rId4" Type="http://schemas.openxmlformats.org/officeDocument/2006/relationships/tags" Target="../tags/tag6.xml"/><Relationship Id="rId9"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10" Type="http://schemas.openxmlformats.org/officeDocument/2006/relationships/notesSlide" Target="../notesSlides/notesSlide8.xml"/><Relationship Id="rId4" Type="http://schemas.openxmlformats.org/officeDocument/2006/relationships/tags" Target="../tags/tag14.xml"/><Relationship Id="rId9"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8.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325"/>
            <a:ext cx="3216275" cy="6979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c950a7b02087bf45327a2f9f8d3572c10dfcfd3"/>
          <p:cNvPicPr>
            <a:picLocks noChangeAspect="1"/>
          </p:cNvPicPr>
          <p:nvPr/>
        </p:nvPicPr>
        <p:blipFill>
          <a:blip r:embed="rId3"/>
          <a:srcRect l="3863" t="11777" r="4506" b="8815"/>
          <a:stretch>
            <a:fillRect/>
          </a:stretch>
        </p:blipFill>
        <p:spPr>
          <a:xfrm>
            <a:off x="3390900" y="1115695"/>
            <a:ext cx="5563235" cy="3027045"/>
          </a:xfrm>
          <a:prstGeom prst="rect">
            <a:avLst/>
          </a:prstGeom>
        </p:spPr>
      </p:pic>
      <p:sp>
        <p:nvSpPr>
          <p:cNvPr id="4" name="平行四边形 3"/>
          <p:cNvSpPr/>
          <p:nvPr/>
        </p:nvSpPr>
        <p:spPr>
          <a:xfrm>
            <a:off x="7848600" y="975995"/>
            <a:ext cx="3566160" cy="3306445"/>
          </a:xfrm>
          <a:prstGeom prst="parallelogram">
            <a:avLst>
              <a:gd name="adj" fmla="val 304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8153400" y="1115695"/>
            <a:ext cx="4983480" cy="3027680"/>
          </a:xfrm>
          <a:prstGeom prst="trapezoid">
            <a:avLst>
              <a:gd name="adj" fmla="val 2902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9075" y="146050"/>
            <a:ext cx="2565400" cy="829945"/>
          </a:xfrm>
          <a:prstGeom prst="rect">
            <a:avLst/>
          </a:prstGeom>
          <a:noFill/>
        </p:spPr>
        <p:txBody>
          <a:bodyPr wrap="square" rtlCol="0" anchor="ctr">
            <a:spAutoFit/>
          </a:bodyPr>
          <a:lstStyle/>
          <a:p>
            <a:pPr>
              <a:lnSpc>
                <a:spcPct val="120000"/>
              </a:lnSpc>
            </a:pPr>
            <a:r>
              <a:rPr lang="en-US" altLang="zh-CN" sz="4000" dirty="0" smtClean="0">
                <a:solidFill>
                  <a:schemeClr val="bg1"/>
                </a:solidFill>
                <a:latin typeface="微软雅黑" panose="020B0503020204020204" pitchFamily="34" charset="-122"/>
                <a:ea typeface="微软雅黑" panose="020B0503020204020204" pitchFamily="34" charset="-122"/>
              </a:rPr>
              <a:t>LOGO</a:t>
            </a:r>
          </a:p>
        </p:txBody>
      </p:sp>
      <p:pic>
        <p:nvPicPr>
          <p:cNvPr id="7" name="图片 6" descr="cc3c92e40e226c082e710389a056dcab"/>
          <p:cNvPicPr>
            <a:picLocks noChangeAspect="1"/>
          </p:cNvPicPr>
          <p:nvPr/>
        </p:nvPicPr>
        <p:blipFill>
          <a:blip r:embed="rId4"/>
          <a:stretch>
            <a:fillRect/>
          </a:stretch>
        </p:blipFill>
        <p:spPr>
          <a:xfrm>
            <a:off x="8847455" y="1601470"/>
            <a:ext cx="3293745" cy="2055495"/>
          </a:xfrm>
          <a:prstGeom prst="rect">
            <a:avLst/>
          </a:prstGeom>
        </p:spPr>
      </p:pic>
      <p:sp>
        <p:nvSpPr>
          <p:cNvPr id="8" name="文本框 7"/>
          <p:cNvSpPr txBox="1"/>
          <p:nvPr/>
        </p:nvSpPr>
        <p:spPr>
          <a:xfrm>
            <a:off x="742315" y="1861789"/>
            <a:ext cx="2105063" cy="1207831"/>
          </a:xfrm>
          <a:prstGeom prst="rect">
            <a:avLst/>
          </a:prstGeom>
          <a:noFill/>
        </p:spPr>
        <p:txBody>
          <a:bodyPr wrap="none" rtlCol="0" anchor="ctr">
            <a:spAutoFit/>
          </a:bodyPr>
          <a:lstStyle/>
          <a:p>
            <a:pPr>
              <a:lnSpc>
                <a:spcPct val="120000"/>
              </a:lnSpc>
            </a:pPr>
            <a:r>
              <a:rPr lang="en-US" altLang="zh-CN" sz="6600" dirty="0" smtClean="0">
                <a:solidFill>
                  <a:schemeClr val="bg1"/>
                </a:solidFill>
                <a:latin typeface="微软雅黑" panose="020B0503020204020204" pitchFamily="34" charset="-122"/>
                <a:ea typeface="微软雅黑" panose="020B0503020204020204" pitchFamily="34" charset="-122"/>
              </a:rPr>
              <a:t>201x</a:t>
            </a:r>
          </a:p>
        </p:txBody>
      </p:sp>
      <p:cxnSp>
        <p:nvCxnSpPr>
          <p:cNvPr id="9" name="直接连接符 8"/>
          <p:cNvCxnSpPr/>
          <p:nvPr/>
        </p:nvCxnSpPr>
        <p:spPr>
          <a:xfrm>
            <a:off x="859790" y="3120390"/>
            <a:ext cx="918845" cy="25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49039" y="4377755"/>
            <a:ext cx="6745287" cy="1089529"/>
          </a:xfrm>
          <a:prstGeom prst="rect">
            <a:avLst/>
          </a:prstGeom>
          <a:noFill/>
        </p:spPr>
        <p:txBody>
          <a:bodyPr wrap="square" rtlCol="0" anchor="ctr">
            <a:spAutoFit/>
          </a:bodyPr>
          <a:lstStyle/>
          <a:p>
            <a:pPr algn="ctr">
              <a:lnSpc>
                <a:spcPct val="120000"/>
              </a:lnSpc>
            </a:pPr>
            <a:r>
              <a:rPr lang="zh-CN" altLang="en-US" sz="54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sp>
        <p:nvSpPr>
          <p:cNvPr id="11" name="TextBox 10"/>
          <p:cNvSpPr txBox="1"/>
          <p:nvPr/>
        </p:nvSpPr>
        <p:spPr>
          <a:xfrm>
            <a:off x="5057775" y="5784112"/>
            <a:ext cx="4486275" cy="757130"/>
          </a:xfrm>
          <a:prstGeom prst="rect">
            <a:avLst/>
          </a:prstGeom>
          <a:noFill/>
        </p:spPr>
        <p:txBody>
          <a:bodyPr wrap="square" rtlCol="0" anchor="ctr">
            <a:spAutoFit/>
          </a:bodyPr>
          <a:lstStyle/>
          <a:p>
            <a:pPr algn="ctr">
              <a:lnSpc>
                <a:spcPct val="120000"/>
              </a:lnSpc>
            </a:pPr>
            <a:r>
              <a:rPr lang="zh-CN" altLang="en-US" dirty="0" smtClean="0">
                <a:solidFill>
                  <a:schemeClr val="tx1">
                    <a:lumMod val="75000"/>
                    <a:lumOff val="25000"/>
                  </a:schemeClr>
                </a:solidFill>
              </a:rPr>
              <a:t>汇报人：千库网</a:t>
            </a:r>
            <a:endParaRPr lang="en-US" altLang="zh-CN" dirty="0" smtClean="0">
              <a:solidFill>
                <a:schemeClr val="tx1">
                  <a:lumMod val="75000"/>
                  <a:lumOff val="25000"/>
                </a:schemeClr>
              </a:solidFill>
            </a:endParaRPr>
          </a:p>
          <a:p>
            <a:pPr algn="ctr">
              <a:lnSpc>
                <a:spcPct val="120000"/>
              </a:lnSpc>
            </a:pPr>
            <a:r>
              <a:rPr lang="zh-CN" altLang="en-US" dirty="0" smtClean="0">
                <a:solidFill>
                  <a:schemeClr val="tx1">
                    <a:lumMod val="75000"/>
                    <a:lumOff val="25000"/>
                  </a:schemeClr>
                </a:solidFill>
              </a:rPr>
              <a:t>日期：</a:t>
            </a:r>
            <a:r>
              <a:rPr lang="en-US" altLang="zh-CN" dirty="0" smtClean="0">
                <a:solidFill>
                  <a:schemeClr val="tx1">
                    <a:lumMod val="75000"/>
                    <a:lumOff val="25000"/>
                  </a:schemeClr>
                </a:solidFill>
              </a:rPr>
              <a:t>xx</a:t>
            </a:r>
            <a:r>
              <a:rPr lang="zh-CN" altLang="en-US" dirty="0" smtClean="0">
                <a:solidFill>
                  <a:schemeClr val="tx1">
                    <a:lumMod val="75000"/>
                    <a:lumOff val="25000"/>
                  </a:schemeClr>
                </a:solidFill>
              </a:rPr>
              <a:t>年</a:t>
            </a:r>
            <a:r>
              <a:rPr lang="en-US" altLang="zh-CN" dirty="0" smtClean="0">
                <a:solidFill>
                  <a:schemeClr val="tx1">
                    <a:lumMod val="75000"/>
                    <a:lumOff val="25000"/>
                  </a:schemeClr>
                </a:solidFill>
              </a:rPr>
              <a:t>xx</a:t>
            </a:r>
            <a:r>
              <a:rPr lang="zh-CN" altLang="en-US" dirty="0" smtClean="0">
                <a:solidFill>
                  <a:schemeClr val="tx1">
                    <a:lumMod val="75000"/>
                    <a:lumOff val="25000"/>
                  </a:schemeClr>
                </a:solidFill>
              </a:rPr>
              <a:t>月</a:t>
            </a:r>
            <a:r>
              <a:rPr lang="en-US" altLang="zh-CN" dirty="0" smtClean="0">
                <a:solidFill>
                  <a:schemeClr val="tx1">
                    <a:lumMod val="75000"/>
                    <a:lumOff val="25000"/>
                  </a:schemeClr>
                </a:solidFill>
              </a:rPr>
              <a:t>xx</a:t>
            </a:r>
            <a:r>
              <a:rPr lang="zh-CN" altLang="en-US" dirty="0" smtClean="0">
                <a:solidFill>
                  <a:schemeClr val="tx1">
                    <a:lumMod val="75000"/>
                    <a:lumOff val="25000"/>
                  </a:schemeClr>
                </a:solidFill>
              </a:rPr>
              <a:t>日</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3"/>
          <p:cNvSpPr/>
          <p:nvPr/>
        </p:nvSpPr>
        <p:spPr bwMode="auto">
          <a:xfrm rot="20192702" flipH="1">
            <a:off x="5793129" y="1041100"/>
            <a:ext cx="915453" cy="759925"/>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3" name="Freeform 36"/>
          <p:cNvSpPr/>
          <p:nvPr/>
        </p:nvSpPr>
        <p:spPr bwMode="auto">
          <a:xfrm rot="1695130">
            <a:off x="7368489" y="1882168"/>
            <a:ext cx="432992" cy="555713"/>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4" name="Freeform 30"/>
          <p:cNvSpPr/>
          <p:nvPr/>
        </p:nvSpPr>
        <p:spPr bwMode="auto">
          <a:xfrm rot="19798984">
            <a:off x="5900707" y="1259817"/>
            <a:ext cx="1582507" cy="1189591"/>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5" name="Freeform 36"/>
          <p:cNvSpPr/>
          <p:nvPr/>
        </p:nvSpPr>
        <p:spPr bwMode="auto">
          <a:xfrm rot="20742510">
            <a:off x="5516601" y="1878913"/>
            <a:ext cx="432992" cy="555713"/>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6" name="Freeform 30"/>
          <p:cNvSpPr/>
          <p:nvPr/>
        </p:nvSpPr>
        <p:spPr bwMode="auto">
          <a:xfrm rot="1801016" flipH="1">
            <a:off x="5141784" y="3609933"/>
            <a:ext cx="1029348" cy="773774"/>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7" name="Freeform 29"/>
          <p:cNvSpPr/>
          <p:nvPr/>
        </p:nvSpPr>
        <p:spPr bwMode="auto">
          <a:xfrm>
            <a:off x="6035147" y="2814056"/>
            <a:ext cx="1622968" cy="1105194"/>
          </a:xfrm>
          <a:custGeom>
            <a:avLst/>
            <a:gdLst>
              <a:gd name="T0" fmla="*/ 129 w 226"/>
              <a:gd name="T1" fmla="*/ 12 h 154"/>
              <a:gd name="T2" fmla="*/ 7 w 226"/>
              <a:gd name="T3" fmla="*/ 154 h 154"/>
              <a:gd name="T4" fmla="*/ 0 w 226"/>
              <a:gd name="T5" fmla="*/ 142 h 154"/>
              <a:gd name="T6" fmla="*/ 120 w 226"/>
              <a:gd name="T7" fmla="*/ 8 h 154"/>
              <a:gd name="T8" fmla="*/ 226 w 226"/>
              <a:gd name="T9" fmla="*/ 19 h 154"/>
              <a:gd name="T10" fmla="*/ 129 w 226"/>
              <a:gd name="T11" fmla="*/ 12 h 154"/>
            </a:gdLst>
            <a:ahLst/>
            <a:cxnLst>
              <a:cxn ang="0">
                <a:pos x="T0" y="T1"/>
              </a:cxn>
              <a:cxn ang="0">
                <a:pos x="T2" y="T3"/>
              </a:cxn>
              <a:cxn ang="0">
                <a:pos x="T4" y="T5"/>
              </a:cxn>
              <a:cxn ang="0">
                <a:pos x="T6" y="T7"/>
              </a:cxn>
              <a:cxn ang="0">
                <a:pos x="T8" y="T9"/>
              </a:cxn>
              <a:cxn ang="0">
                <a:pos x="T10" y="T11"/>
              </a:cxn>
            </a:cxnLst>
            <a:rect l="0" t="0" r="r" b="b"/>
            <a:pathLst>
              <a:path w="226" h="154">
                <a:moveTo>
                  <a:pt x="129" y="12"/>
                </a:moveTo>
                <a:cubicBezTo>
                  <a:pt x="55" y="28"/>
                  <a:pt x="4" y="90"/>
                  <a:pt x="7" y="154"/>
                </a:cubicBezTo>
                <a:cubicBezTo>
                  <a:pt x="4" y="151"/>
                  <a:pt x="3" y="145"/>
                  <a:pt x="0" y="142"/>
                </a:cubicBezTo>
                <a:cubicBezTo>
                  <a:pt x="0" y="80"/>
                  <a:pt x="48" y="24"/>
                  <a:pt x="120" y="8"/>
                </a:cubicBezTo>
                <a:cubicBezTo>
                  <a:pt x="157" y="0"/>
                  <a:pt x="195" y="5"/>
                  <a:pt x="226" y="19"/>
                </a:cubicBezTo>
                <a:cubicBezTo>
                  <a:pt x="197" y="8"/>
                  <a:pt x="163" y="5"/>
                  <a:pt x="129" y="12"/>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8" name="Freeform 31"/>
          <p:cNvSpPr/>
          <p:nvPr/>
        </p:nvSpPr>
        <p:spPr bwMode="auto">
          <a:xfrm>
            <a:off x="5199440" y="1772450"/>
            <a:ext cx="151396" cy="581362"/>
          </a:xfrm>
          <a:custGeom>
            <a:avLst/>
            <a:gdLst>
              <a:gd name="T0" fmla="*/ 12 w 21"/>
              <a:gd name="T1" fmla="*/ 80 h 81"/>
              <a:gd name="T2" fmla="*/ 3 w 21"/>
              <a:gd name="T3" fmla="*/ 81 h 81"/>
              <a:gd name="T4" fmla="*/ 3 w 21"/>
              <a:gd name="T5" fmla="*/ 32 h 81"/>
              <a:gd name="T6" fmla="*/ 5 w 21"/>
              <a:gd name="T7" fmla="*/ 0 h 81"/>
              <a:gd name="T8" fmla="*/ 14 w 21"/>
              <a:gd name="T9" fmla="*/ 28 h 81"/>
              <a:gd name="T10" fmla="*/ 12 w 21"/>
              <a:gd name="T11" fmla="*/ 80 h 81"/>
            </a:gdLst>
            <a:ahLst/>
            <a:cxnLst>
              <a:cxn ang="0">
                <a:pos x="T0" y="T1"/>
              </a:cxn>
              <a:cxn ang="0">
                <a:pos x="T2" y="T3"/>
              </a:cxn>
              <a:cxn ang="0">
                <a:pos x="T4" y="T5"/>
              </a:cxn>
              <a:cxn ang="0">
                <a:pos x="T6" y="T7"/>
              </a:cxn>
              <a:cxn ang="0">
                <a:pos x="T8" y="T9"/>
              </a:cxn>
              <a:cxn ang="0">
                <a:pos x="T10" y="T11"/>
              </a:cxn>
            </a:cxnLst>
            <a:rect l="0" t="0" r="r" b="b"/>
            <a:pathLst>
              <a:path w="21" h="81">
                <a:moveTo>
                  <a:pt x="12" y="80"/>
                </a:moveTo>
                <a:cubicBezTo>
                  <a:pt x="9" y="81"/>
                  <a:pt x="6" y="81"/>
                  <a:pt x="3" y="81"/>
                </a:cubicBezTo>
                <a:cubicBezTo>
                  <a:pt x="3" y="55"/>
                  <a:pt x="3" y="36"/>
                  <a:pt x="3" y="32"/>
                </a:cubicBezTo>
                <a:cubicBezTo>
                  <a:pt x="0" y="8"/>
                  <a:pt x="1" y="0"/>
                  <a:pt x="5" y="0"/>
                </a:cubicBezTo>
                <a:cubicBezTo>
                  <a:pt x="9" y="0"/>
                  <a:pt x="21" y="3"/>
                  <a:pt x="14" y="28"/>
                </a:cubicBezTo>
                <a:cubicBezTo>
                  <a:pt x="13" y="33"/>
                  <a:pt x="12" y="52"/>
                  <a:pt x="12" y="80"/>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9" name="Freeform 24"/>
          <p:cNvSpPr/>
          <p:nvPr/>
        </p:nvSpPr>
        <p:spPr bwMode="auto">
          <a:xfrm>
            <a:off x="4739195" y="3625540"/>
            <a:ext cx="214982" cy="2131659"/>
          </a:xfrm>
          <a:custGeom>
            <a:avLst/>
            <a:gdLst>
              <a:gd name="T0" fmla="*/ 21 w 30"/>
              <a:gd name="T1" fmla="*/ 297 h 297"/>
              <a:gd name="T2" fmla="*/ 29 w 30"/>
              <a:gd name="T3" fmla="*/ 290 h 297"/>
              <a:gd name="T4" fmla="*/ 29 w 30"/>
              <a:gd name="T5" fmla="*/ 13 h 297"/>
              <a:gd name="T6" fmla="*/ 21 w 30"/>
              <a:gd name="T7" fmla="*/ 2 h 297"/>
              <a:gd name="T8" fmla="*/ 22 w 30"/>
              <a:gd name="T9" fmla="*/ 7 h 297"/>
              <a:gd name="T10" fmla="*/ 14 w 30"/>
              <a:gd name="T11" fmla="*/ 290 h 297"/>
              <a:gd name="T12" fmla="*/ 21 w 30"/>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30" h="297">
                <a:moveTo>
                  <a:pt x="21" y="297"/>
                </a:moveTo>
                <a:cubicBezTo>
                  <a:pt x="25" y="297"/>
                  <a:pt x="29" y="294"/>
                  <a:pt x="29" y="290"/>
                </a:cubicBezTo>
                <a:cubicBezTo>
                  <a:pt x="29" y="13"/>
                  <a:pt x="29" y="13"/>
                  <a:pt x="29" y="13"/>
                </a:cubicBezTo>
                <a:cubicBezTo>
                  <a:pt x="29" y="9"/>
                  <a:pt x="25" y="2"/>
                  <a:pt x="21" y="2"/>
                </a:cubicBezTo>
                <a:cubicBezTo>
                  <a:pt x="17" y="2"/>
                  <a:pt x="0" y="0"/>
                  <a:pt x="22" y="7"/>
                </a:cubicBezTo>
                <a:cubicBezTo>
                  <a:pt x="30" y="9"/>
                  <a:pt x="14" y="290"/>
                  <a:pt x="14" y="290"/>
                </a:cubicBezTo>
                <a:cubicBezTo>
                  <a:pt x="14" y="294"/>
                  <a:pt x="17" y="297"/>
                  <a:pt x="21" y="297"/>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0" name="Freeform 25"/>
          <p:cNvSpPr/>
          <p:nvPr/>
        </p:nvSpPr>
        <p:spPr bwMode="auto">
          <a:xfrm>
            <a:off x="6343996" y="4034309"/>
            <a:ext cx="184702" cy="1722890"/>
          </a:xfrm>
          <a:custGeom>
            <a:avLst/>
            <a:gdLst>
              <a:gd name="T0" fmla="*/ 8 w 26"/>
              <a:gd name="T1" fmla="*/ 240 h 240"/>
              <a:gd name="T2" fmla="*/ 16 w 26"/>
              <a:gd name="T3" fmla="*/ 233 h 240"/>
              <a:gd name="T4" fmla="*/ 17 w 26"/>
              <a:gd name="T5" fmla="*/ 34 h 240"/>
              <a:gd name="T6" fmla="*/ 12 w 26"/>
              <a:gd name="T7" fmla="*/ 33 h 240"/>
              <a:gd name="T8" fmla="*/ 1 w 26"/>
              <a:gd name="T9" fmla="*/ 233 h 240"/>
              <a:gd name="T10" fmla="*/ 8 w 26"/>
              <a:gd name="T11" fmla="*/ 240 h 240"/>
            </a:gdLst>
            <a:ahLst/>
            <a:cxnLst>
              <a:cxn ang="0">
                <a:pos x="T0" y="T1"/>
              </a:cxn>
              <a:cxn ang="0">
                <a:pos x="T2" y="T3"/>
              </a:cxn>
              <a:cxn ang="0">
                <a:pos x="T4" y="T5"/>
              </a:cxn>
              <a:cxn ang="0">
                <a:pos x="T6" y="T7"/>
              </a:cxn>
              <a:cxn ang="0">
                <a:pos x="T8" y="T9"/>
              </a:cxn>
              <a:cxn ang="0">
                <a:pos x="T10" y="T11"/>
              </a:cxn>
            </a:cxnLst>
            <a:rect l="0" t="0" r="r" b="b"/>
            <a:pathLst>
              <a:path w="26" h="240">
                <a:moveTo>
                  <a:pt x="8" y="240"/>
                </a:moveTo>
                <a:cubicBezTo>
                  <a:pt x="12" y="240"/>
                  <a:pt x="16" y="237"/>
                  <a:pt x="16" y="233"/>
                </a:cubicBezTo>
                <a:cubicBezTo>
                  <a:pt x="16" y="233"/>
                  <a:pt x="8" y="68"/>
                  <a:pt x="17" y="34"/>
                </a:cubicBezTo>
                <a:cubicBezTo>
                  <a:pt x="26" y="0"/>
                  <a:pt x="15" y="30"/>
                  <a:pt x="12" y="33"/>
                </a:cubicBezTo>
                <a:cubicBezTo>
                  <a:pt x="0" y="53"/>
                  <a:pt x="1" y="233"/>
                  <a:pt x="1" y="233"/>
                </a:cubicBezTo>
                <a:cubicBezTo>
                  <a:pt x="1" y="237"/>
                  <a:pt x="4" y="240"/>
                  <a:pt x="8" y="240"/>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1" name="Freeform 26"/>
          <p:cNvSpPr/>
          <p:nvPr/>
        </p:nvSpPr>
        <p:spPr bwMode="auto">
          <a:xfrm>
            <a:off x="5989727" y="3552870"/>
            <a:ext cx="145340" cy="1886398"/>
          </a:xfrm>
          <a:custGeom>
            <a:avLst/>
            <a:gdLst>
              <a:gd name="T0" fmla="*/ 9 w 20"/>
              <a:gd name="T1" fmla="*/ 263 h 263"/>
              <a:gd name="T2" fmla="*/ 17 w 20"/>
              <a:gd name="T3" fmla="*/ 256 h 263"/>
              <a:gd name="T4" fmla="*/ 17 w 20"/>
              <a:gd name="T5" fmla="*/ 19 h 263"/>
              <a:gd name="T6" fmla="*/ 9 w 20"/>
              <a:gd name="T7" fmla="*/ 12 h 263"/>
              <a:gd name="T8" fmla="*/ 2 w 20"/>
              <a:gd name="T9" fmla="*/ 256 h 263"/>
              <a:gd name="T10" fmla="*/ 9 w 20"/>
              <a:gd name="T11" fmla="*/ 263 h 263"/>
            </a:gdLst>
            <a:ahLst/>
            <a:cxnLst>
              <a:cxn ang="0">
                <a:pos x="T0" y="T1"/>
              </a:cxn>
              <a:cxn ang="0">
                <a:pos x="T2" y="T3"/>
              </a:cxn>
              <a:cxn ang="0">
                <a:pos x="T4" y="T5"/>
              </a:cxn>
              <a:cxn ang="0">
                <a:pos x="T6" y="T7"/>
              </a:cxn>
              <a:cxn ang="0">
                <a:pos x="T8" y="T9"/>
              </a:cxn>
              <a:cxn ang="0">
                <a:pos x="T10" y="T11"/>
              </a:cxn>
            </a:cxnLst>
            <a:rect l="0" t="0" r="r" b="b"/>
            <a:pathLst>
              <a:path w="20" h="263">
                <a:moveTo>
                  <a:pt x="9" y="263"/>
                </a:moveTo>
                <a:cubicBezTo>
                  <a:pt x="13" y="263"/>
                  <a:pt x="17" y="260"/>
                  <a:pt x="17" y="256"/>
                </a:cubicBezTo>
                <a:cubicBezTo>
                  <a:pt x="17" y="256"/>
                  <a:pt x="8" y="67"/>
                  <a:pt x="17" y="19"/>
                </a:cubicBezTo>
                <a:cubicBezTo>
                  <a:pt x="20" y="0"/>
                  <a:pt x="12" y="9"/>
                  <a:pt x="9" y="12"/>
                </a:cubicBezTo>
                <a:cubicBezTo>
                  <a:pt x="0" y="22"/>
                  <a:pt x="2" y="256"/>
                  <a:pt x="2" y="256"/>
                </a:cubicBezTo>
                <a:cubicBezTo>
                  <a:pt x="2" y="260"/>
                  <a:pt x="5" y="263"/>
                  <a:pt x="9" y="263"/>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2" name="Freeform 27"/>
          <p:cNvSpPr>
            <a:spLocks noEditPoints="1"/>
          </p:cNvSpPr>
          <p:nvPr/>
        </p:nvSpPr>
        <p:spPr bwMode="auto">
          <a:xfrm>
            <a:off x="4833060" y="5312094"/>
            <a:ext cx="1625995" cy="1398901"/>
          </a:xfrm>
          <a:custGeom>
            <a:avLst/>
            <a:gdLst>
              <a:gd name="T0" fmla="*/ 2 w 226"/>
              <a:gd name="T1" fmla="*/ 61 h 195"/>
              <a:gd name="T2" fmla="*/ 56 w 226"/>
              <a:gd name="T3" fmla="*/ 128 h 195"/>
              <a:gd name="T4" fmla="*/ 56 w 226"/>
              <a:gd name="T5" fmla="*/ 128 h 195"/>
              <a:gd name="T6" fmla="*/ 108 w 226"/>
              <a:gd name="T7" fmla="*/ 192 h 195"/>
              <a:gd name="T8" fmla="*/ 113 w 226"/>
              <a:gd name="T9" fmla="*/ 195 h 195"/>
              <a:gd name="T10" fmla="*/ 119 w 226"/>
              <a:gd name="T11" fmla="*/ 192 h 195"/>
              <a:gd name="T12" fmla="*/ 171 w 226"/>
              <a:gd name="T13" fmla="*/ 128 h 195"/>
              <a:gd name="T14" fmla="*/ 171 w 226"/>
              <a:gd name="T15" fmla="*/ 128 h 195"/>
              <a:gd name="T16" fmla="*/ 224 w 226"/>
              <a:gd name="T17" fmla="*/ 61 h 195"/>
              <a:gd name="T18" fmla="*/ 225 w 226"/>
              <a:gd name="T19" fmla="*/ 54 h 195"/>
              <a:gd name="T20" fmla="*/ 219 w 226"/>
              <a:gd name="T21" fmla="*/ 49 h 195"/>
              <a:gd name="T22" fmla="*/ 178 w 226"/>
              <a:gd name="T23" fmla="*/ 7 h 195"/>
              <a:gd name="T24" fmla="*/ 177 w 226"/>
              <a:gd name="T25" fmla="*/ 5 h 195"/>
              <a:gd name="T26" fmla="*/ 169 w 226"/>
              <a:gd name="T27" fmla="*/ 1 h 195"/>
              <a:gd name="T28" fmla="*/ 166 w 226"/>
              <a:gd name="T29" fmla="*/ 2 h 195"/>
              <a:gd name="T30" fmla="*/ 163 w 226"/>
              <a:gd name="T31" fmla="*/ 7 h 195"/>
              <a:gd name="T32" fmla="*/ 113 w 226"/>
              <a:gd name="T33" fmla="*/ 50 h 195"/>
              <a:gd name="T34" fmla="*/ 64 w 226"/>
              <a:gd name="T35" fmla="*/ 7 h 195"/>
              <a:gd name="T36" fmla="*/ 56 w 226"/>
              <a:gd name="T37" fmla="*/ 1 h 195"/>
              <a:gd name="T38" fmla="*/ 56 w 226"/>
              <a:gd name="T39" fmla="*/ 1 h 195"/>
              <a:gd name="T40" fmla="*/ 53 w 226"/>
              <a:gd name="T41" fmla="*/ 2 h 195"/>
              <a:gd name="T42" fmla="*/ 50 w 226"/>
              <a:gd name="T43" fmla="*/ 5 h 195"/>
              <a:gd name="T44" fmla="*/ 49 w 226"/>
              <a:gd name="T45" fmla="*/ 7 h 195"/>
              <a:gd name="T46" fmla="*/ 7 w 226"/>
              <a:gd name="T47" fmla="*/ 49 h 195"/>
              <a:gd name="T48" fmla="*/ 1 w 226"/>
              <a:gd name="T49" fmla="*/ 54 h 195"/>
              <a:gd name="T50" fmla="*/ 2 w 226"/>
              <a:gd name="T51" fmla="*/ 61 h 195"/>
              <a:gd name="T52" fmla="*/ 75 w 226"/>
              <a:gd name="T53" fmla="*/ 128 h 195"/>
              <a:gd name="T54" fmla="*/ 152 w 226"/>
              <a:gd name="T55" fmla="*/ 128 h 195"/>
              <a:gd name="T56" fmla="*/ 113 w 226"/>
              <a:gd name="T57" fmla="*/ 175 h 195"/>
              <a:gd name="T58" fmla="*/ 75 w 226"/>
              <a:gd name="T5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 h="195">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3" name="Freeform 28"/>
          <p:cNvSpPr/>
          <p:nvPr/>
        </p:nvSpPr>
        <p:spPr bwMode="auto">
          <a:xfrm>
            <a:off x="3237441" y="2159070"/>
            <a:ext cx="1810603" cy="1666314"/>
          </a:xfrm>
          <a:custGeom>
            <a:avLst/>
            <a:gdLst>
              <a:gd name="T0" fmla="*/ 105 w 164"/>
              <a:gd name="T1" fmla="*/ 85 h 151"/>
              <a:gd name="T2" fmla="*/ 149 w 164"/>
              <a:gd name="T3" fmla="*/ 140 h 151"/>
              <a:gd name="T4" fmla="*/ 60 w 164"/>
              <a:gd name="T5" fmla="*/ 126 h 151"/>
              <a:gd name="T6" fmla="*/ 33 w 164"/>
              <a:gd name="T7" fmla="*/ 0 h 151"/>
              <a:gd name="T8" fmla="*/ 126 w 164"/>
              <a:gd name="T9" fmla="*/ 54 h 151"/>
              <a:gd name="T10" fmla="*/ 164 w 164"/>
              <a:gd name="T11" fmla="*/ 127 h 151"/>
              <a:gd name="T12" fmla="*/ 105 w 164"/>
              <a:gd name="T13" fmla="*/ 85 h 151"/>
            </a:gdLst>
            <a:ahLst/>
            <a:cxnLst>
              <a:cxn ang="0">
                <a:pos x="T0" y="T1"/>
              </a:cxn>
              <a:cxn ang="0">
                <a:pos x="T2" y="T3"/>
              </a:cxn>
              <a:cxn ang="0">
                <a:pos x="T4" y="T5"/>
              </a:cxn>
              <a:cxn ang="0">
                <a:pos x="T6" y="T7"/>
              </a:cxn>
              <a:cxn ang="0">
                <a:pos x="T8" y="T9"/>
              </a:cxn>
              <a:cxn ang="0">
                <a:pos x="T10" y="T11"/>
              </a:cxn>
              <a:cxn ang="0">
                <a:pos x="T12" y="T13"/>
              </a:cxn>
            </a:cxnLst>
            <a:rect l="0" t="0" r="r" b="b"/>
            <a:pathLst>
              <a:path w="164" h="151">
                <a:moveTo>
                  <a:pt x="105" y="85"/>
                </a:moveTo>
                <a:cubicBezTo>
                  <a:pt x="105" y="85"/>
                  <a:pt x="156" y="110"/>
                  <a:pt x="149" y="140"/>
                </a:cubicBezTo>
                <a:cubicBezTo>
                  <a:pt x="134" y="131"/>
                  <a:pt x="88" y="151"/>
                  <a:pt x="60" y="126"/>
                </a:cubicBezTo>
                <a:cubicBezTo>
                  <a:pt x="0" y="69"/>
                  <a:pt x="33" y="0"/>
                  <a:pt x="33" y="0"/>
                </a:cubicBezTo>
                <a:cubicBezTo>
                  <a:pt x="39" y="49"/>
                  <a:pt x="90" y="22"/>
                  <a:pt x="126" y="54"/>
                </a:cubicBezTo>
                <a:cubicBezTo>
                  <a:pt x="159" y="83"/>
                  <a:pt x="162" y="111"/>
                  <a:pt x="164" y="127"/>
                </a:cubicBezTo>
                <a:cubicBezTo>
                  <a:pt x="162" y="121"/>
                  <a:pt x="142" y="91"/>
                  <a:pt x="105" y="85"/>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4" name="Freeform 30"/>
          <p:cNvSpPr/>
          <p:nvPr/>
        </p:nvSpPr>
        <p:spPr bwMode="auto">
          <a:xfrm>
            <a:off x="6256185" y="2202415"/>
            <a:ext cx="1768308" cy="1329260"/>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5" name="Freeform 32"/>
          <p:cNvSpPr/>
          <p:nvPr/>
        </p:nvSpPr>
        <p:spPr bwMode="auto">
          <a:xfrm>
            <a:off x="5184299" y="3286412"/>
            <a:ext cx="109005" cy="2152856"/>
          </a:xfrm>
          <a:custGeom>
            <a:avLst/>
            <a:gdLst>
              <a:gd name="T0" fmla="*/ 13 w 15"/>
              <a:gd name="T1" fmla="*/ 4 h 300"/>
              <a:gd name="T2" fmla="*/ 15 w 15"/>
              <a:gd name="T3" fmla="*/ 293 h 300"/>
              <a:gd name="T4" fmla="*/ 7 w 15"/>
              <a:gd name="T5" fmla="*/ 300 h 300"/>
              <a:gd name="T6" fmla="*/ 0 w 15"/>
              <a:gd name="T7" fmla="*/ 293 h 300"/>
              <a:gd name="T8" fmla="*/ 4 w 15"/>
              <a:gd name="T9" fmla="*/ 0 h 300"/>
              <a:gd name="T10" fmla="*/ 13 w 15"/>
              <a:gd name="T11" fmla="*/ 4 h 300"/>
            </a:gdLst>
            <a:ahLst/>
            <a:cxnLst>
              <a:cxn ang="0">
                <a:pos x="T0" y="T1"/>
              </a:cxn>
              <a:cxn ang="0">
                <a:pos x="T2" y="T3"/>
              </a:cxn>
              <a:cxn ang="0">
                <a:pos x="T4" y="T5"/>
              </a:cxn>
              <a:cxn ang="0">
                <a:pos x="T6" y="T7"/>
              </a:cxn>
              <a:cxn ang="0">
                <a:pos x="T8" y="T9"/>
              </a:cxn>
              <a:cxn ang="0">
                <a:pos x="T10" y="T11"/>
              </a:cxn>
            </a:cxnLst>
            <a:rect l="0" t="0" r="r" b="b"/>
            <a:pathLst>
              <a:path w="15" h="300">
                <a:moveTo>
                  <a:pt x="13" y="4"/>
                </a:moveTo>
                <a:cubicBezTo>
                  <a:pt x="13" y="137"/>
                  <a:pt x="15" y="293"/>
                  <a:pt x="15" y="293"/>
                </a:cubicBezTo>
                <a:cubicBezTo>
                  <a:pt x="15" y="297"/>
                  <a:pt x="11" y="300"/>
                  <a:pt x="7" y="300"/>
                </a:cubicBezTo>
                <a:cubicBezTo>
                  <a:pt x="3" y="300"/>
                  <a:pt x="0" y="297"/>
                  <a:pt x="0" y="293"/>
                </a:cubicBezTo>
                <a:cubicBezTo>
                  <a:pt x="0" y="293"/>
                  <a:pt x="3" y="134"/>
                  <a:pt x="4" y="0"/>
                </a:cubicBezTo>
                <a:cubicBezTo>
                  <a:pt x="7" y="2"/>
                  <a:pt x="10" y="3"/>
                  <a:pt x="13" y="4"/>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6" name="Freeform 33"/>
          <p:cNvSpPr/>
          <p:nvPr/>
        </p:nvSpPr>
        <p:spPr bwMode="auto">
          <a:xfrm>
            <a:off x="5147434" y="2656139"/>
            <a:ext cx="1087553" cy="902787"/>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7" name="Freeform 34"/>
          <p:cNvSpPr/>
          <p:nvPr/>
        </p:nvSpPr>
        <p:spPr bwMode="auto">
          <a:xfrm>
            <a:off x="4344409" y="1860852"/>
            <a:ext cx="560165" cy="747898"/>
          </a:xfrm>
          <a:custGeom>
            <a:avLst/>
            <a:gdLst>
              <a:gd name="T0" fmla="*/ 23 w 78"/>
              <a:gd name="T1" fmla="*/ 85 h 104"/>
              <a:gd name="T2" fmla="*/ 18 w 78"/>
              <a:gd name="T3" fmla="*/ 31 h 104"/>
              <a:gd name="T4" fmla="*/ 45 w 78"/>
              <a:gd name="T5" fmla="*/ 0 h 104"/>
              <a:gd name="T6" fmla="*/ 57 w 78"/>
              <a:gd name="T7" fmla="*/ 17 h 104"/>
              <a:gd name="T8" fmla="*/ 75 w 78"/>
              <a:gd name="T9" fmla="*/ 57 h 104"/>
              <a:gd name="T10" fmla="*/ 70 w 78"/>
              <a:gd name="T11" fmla="*/ 79 h 104"/>
              <a:gd name="T12" fmla="*/ 76 w 78"/>
              <a:gd name="T13" fmla="*/ 72 h 104"/>
              <a:gd name="T14" fmla="*/ 73 w 78"/>
              <a:gd name="T15" fmla="*/ 104 h 104"/>
              <a:gd name="T16" fmla="*/ 62 w 78"/>
              <a:gd name="T17" fmla="*/ 95 h 104"/>
              <a:gd name="T18" fmla="*/ 33 w 78"/>
              <a:gd name="T19" fmla="*/ 30 h 104"/>
              <a:gd name="T20" fmla="*/ 57 w 78"/>
              <a:gd name="T21" fmla="*/ 104 h 104"/>
              <a:gd name="T22" fmla="*/ 19 w 78"/>
              <a:gd name="T23" fmla="*/ 85 h 104"/>
              <a:gd name="T24" fmla="*/ 23 w 78"/>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4">
                <a:moveTo>
                  <a:pt x="23" y="85"/>
                </a:moveTo>
                <a:cubicBezTo>
                  <a:pt x="23" y="85"/>
                  <a:pt x="0" y="66"/>
                  <a:pt x="18" y="31"/>
                </a:cubicBezTo>
                <a:cubicBezTo>
                  <a:pt x="31" y="5"/>
                  <a:pt x="45" y="0"/>
                  <a:pt x="45" y="0"/>
                </a:cubicBezTo>
                <a:cubicBezTo>
                  <a:pt x="45" y="0"/>
                  <a:pt x="40" y="8"/>
                  <a:pt x="57" y="17"/>
                </a:cubicBezTo>
                <a:cubicBezTo>
                  <a:pt x="67" y="22"/>
                  <a:pt x="78" y="40"/>
                  <a:pt x="75" y="57"/>
                </a:cubicBezTo>
                <a:cubicBezTo>
                  <a:pt x="71" y="75"/>
                  <a:pt x="70" y="79"/>
                  <a:pt x="70" y="79"/>
                </a:cubicBezTo>
                <a:cubicBezTo>
                  <a:pt x="76" y="72"/>
                  <a:pt x="76" y="72"/>
                  <a:pt x="76" y="72"/>
                </a:cubicBezTo>
                <a:cubicBezTo>
                  <a:pt x="76" y="72"/>
                  <a:pt x="66" y="96"/>
                  <a:pt x="73" y="104"/>
                </a:cubicBezTo>
                <a:cubicBezTo>
                  <a:pt x="69" y="101"/>
                  <a:pt x="66" y="98"/>
                  <a:pt x="62" y="95"/>
                </a:cubicBezTo>
                <a:cubicBezTo>
                  <a:pt x="41" y="76"/>
                  <a:pt x="31" y="51"/>
                  <a:pt x="33" y="30"/>
                </a:cubicBezTo>
                <a:cubicBezTo>
                  <a:pt x="27" y="50"/>
                  <a:pt x="29" y="77"/>
                  <a:pt x="57" y="104"/>
                </a:cubicBezTo>
                <a:cubicBezTo>
                  <a:pt x="48" y="104"/>
                  <a:pt x="31" y="101"/>
                  <a:pt x="19" y="85"/>
                </a:cubicBezTo>
                <a:lnTo>
                  <a:pt x="23" y="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8" name="Freeform 35"/>
          <p:cNvSpPr/>
          <p:nvPr/>
        </p:nvSpPr>
        <p:spPr bwMode="auto">
          <a:xfrm>
            <a:off x="6365190" y="3804187"/>
            <a:ext cx="669170" cy="638893"/>
          </a:xfrm>
          <a:custGeom>
            <a:avLst/>
            <a:gdLst>
              <a:gd name="T0" fmla="*/ 9 w 93"/>
              <a:gd name="T1" fmla="*/ 37 h 89"/>
              <a:gd name="T2" fmla="*/ 52 w 93"/>
              <a:gd name="T3" fmla="*/ 3 h 89"/>
              <a:gd name="T4" fmla="*/ 93 w 93"/>
              <a:gd name="T5" fmla="*/ 9 h 89"/>
              <a:gd name="T6" fmla="*/ 85 w 93"/>
              <a:gd name="T7" fmla="*/ 28 h 89"/>
              <a:gd name="T8" fmla="*/ 60 w 93"/>
              <a:gd name="T9" fmla="*/ 65 h 89"/>
              <a:gd name="T10" fmla="*/ 40 w 93"/>
              <a:gd name="T11" fmla="*/ 73 h 89"/>
              <a:gd name="T12" fmla="*/ 49 w 93"/>
              <a:gd name="T13" fmla="*/ 74 h 89"/>
              <a:gd name="T14" fmla="*/ 21 w 93"/>
              <a:gd name="T15" fmla="*/ 89 h 89"/>
              <a:gd name="T16" fmla="*/ 22 w 93"/>
              <a:gd name="T17" fmla="*/ 74 h 89"/>
              <a:gd name="T18" fmla="*/ 60 w 93"/>
              <a:gd name="T19" fmla="*/ 15 h 89"/>
              <a:gd name="T20" fmla="*/ 12 w 93"/>
              <a:gd name="T21" fmla="*/ 76 h 89"/>
              <a:gd name="T22" fmla="*/ 7 w 93"/>
              <a:gd name="T23" fmla="*/ 33 h 89"/>
              <a:gd name="T24" fmla="*/ 9 w 93"/>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89">
                <a:moveTo>
                  <a:pt x="9" y="37"/>
                </a:moveTo>
                <a:cubicBezTo>
                  <a:pt x="9" y="37"/>
                  <a:pt x="13" y="7"/>
                  <a:pt x="52" y="3"/>
                </a:cubicBezTo>
                <a:cubicBezTo>
                  <a:pt x="80" y="0"/>
                  <a:pt x="93" y="9"/>
                  <a:pt x="93" y="9"/>
                </a:cubicBezTo>
                <a:cubicBezTo>
                  <a:pt x="93" y="9"/>
                  <a:pt x="83" y="9"/>
                  <a:pt x="85" y="28"/>
                </a:cubicBezTo>
                <a:cubicBezTo>
                  <a:pt x="86" y="39"/>
                  <a:pt x="77" y="58"/>
                  <a:pt x="60" y="65"/>
                </a:cubicBezTo>
                <a:cubicBezTo>
                  <a:pt x="44" y="71"/>
                  <a:pt x="40" y="73"/>
                  <a:pt x="40" y="73"/>
                </a:cubicBezTo>
                <a:cubicBezTo>
                  <a:pt x="49" y="74"/>
                  <a:pt x="49" y="74"/>
                  <a:pt x="49" y="74"/>
                </a:cubicBezTo>
                <a:cubicBezTo>
                  <a:pt x="49" y="74"/>
                  <a:pt x="23" y="78"/>
                  <a:pt x="21" y="89"/>
                </a:cubicBezTo>
                <a:cubicBezTo>
                  <a:pt x="21" y="84"/>
                  <a:pt x="21" y="79"/>
                  <a:pt x="22" y="74"/>
                </a:cubicBezTo>
                <a:cubicBezTo>
                  <a:pt x="27" y="47"/>
                  <a:pt x="42" y="25"/>
                  <a:pt x="60" y="15"/>
                </a:cubicBezTo>
                <a:cubicBezTo>
                  <a:pt x="41" y="21"/>
                  <a:pt x="19" y="37"/>
                  <a:pt x="12" y="76"/>
                </a:cubicBezTo>
                <a:cubicBezTo>
                  <a:pt x="7" y="68"/>
                  <a:pt x="0" y="52"/>
                  <a:pt x="7" y="33"/>
                </a:cubicBezTo>
                <a:lnTo>
                  <a:pt x="9" y="37"/>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19" name="Freeform 36"/>
          <p:cNvSpPr/>
          <p:nvPr/>
        </p:nvSpPr>
        <p:spPr bwMode="auto">
          <a:xfrm>
            <a:off x="5998812" y="1929902"/>
            <a:ext cx="566221" cy="726702"/>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20" name="Freeform 37"/>
          <p:cNvSpPr/>
          <p:nvPr/>
        </p:nvSpPr>
        <p:spPr bwMode="auto">
          <a:xfrm>
            <a:off x="4848201" y="1118418"/>
            <a:ext cx="796343" cy="1041606"/>
          </a:xfrm>
          <a:custGeom>
            <a:avLst/>
            <a:gdLst>
              <a:gd name="T0" fmla="*/ 15 w 111"/>
              <a:gd name="T1" fmla="*/ 90 h 145"/>
              <a:gd name="T2" fmla="*/ 45 w 111"/>
              <a:gd name="T3" fmla="*/ 21 h 145"/>
              <a:gd name="T4" fmla="*/ 98 w 111"/>
              <a:gd name="T5" fmla="*/ 2 h 145"/>
              <a:gd name="T6" fmla="*/ 101 w 111"/>
              <a:gd name="T7" fmla="*/ 31 h 145"/>
              <a:gd name="T8" fmla="*/ 94 w 111"/>
              <a:gd name="T9" fmla="*/ 91 h 145"/>
              <a:gd name="T10" fmla="*/ 74 w 111"/>
              <a:gd name="T11" fmla="*/ 114 h 145"/>
              <a:gd name="T12" fmla="*/ 86 w 111"/>
              <a:gd name="T13" fmla="*/ 110 h 145"/>
              <a:gd name="T14" fmla="*/ 61 w 111"/>
              <a:gd name="T15" fmla="*/ 145 h 145"/>
              <a:gd name="T16" fmla="*/ 54 w 111"/>
              <a:gd name="T17" fmla="*/ 126 h 145"/>
              <a:gd name="T18" fmla="*/ 63 w 111"/>
              <a:gd name="T19" fmla="*/ 30 h 145"/>
              <a:gd name="T20" fmla="*/ 42 w 111"/>
              <a:gd name="T21" fmla="*/ 134 h 145"/>
              <a:gd name="T22" fmla="*/ 9 w 111"/>
              <a:gd name="T23" fmla="*/ 86 h 145"/>
              <a:gd name="T24" fmla="*/ 15 w 111"/>
              <a:gd name="T25" fmla="*/ 9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45">
                <a:moveTo>
                  <a:pt x="15" y="90"/>
                </a:moveTo>
                <a:cubicBezTo>
                  <a:pt x="15" y="90"/>
                  <a:pt x="0" y="50"/>
                  <a:pt x="45" y="21"/>
                </a:cubicBezTo>
                <a:cubicBezTo>
                  <a:pt x="78" y="0"/>
                  <a:pt x="98" y="2"/>
                  <a:pt x="98" y="2"/>
                </a:cubicBezTo>
                <a:cubicBezTo>
                  <a:pt x="98" y="2"/>
                  <a:pt x="86" y="9"/>
                  <a:pt x="101" y="31"/>
                </a:cubicBezTo>
                <a:cubicBezTo>
                  <a:pt x="109" y="43"/>
                  <a:pt x="111" y="72"/>
                  <a:pt x="94" y="91"/>
                </a:cubicBezTo>
                <a:cubicBezTo>
                  <a:pt x="78" y="109"/>
                  <a:pt x="74" y="114"/>
                  <a:pt x="74" y="114"/>
                </a:cubicBezTo>
                <a:cubicBezTo>
                  <a:pt x="86" y="110"/>
                  <a:pt x="86" y="110"/>
                  <a:pt x="86" y="110"/>
                </a:cubicBezTo>
                <a:cubicBezTo>
                  <a:pt x="86" y="110"/>
                  <a:pt x="58" y="131"/>
                  <a:pt x="61" y="145"/>
                </a:cubicBezTo>
                <a:cubicBezTo>
                  <a:pt x="59" y="139"/>
                  <a:pt x="56" y="133"/>
                  <a:pt x="54" y="126"/>
                </a:cubicBezTo>
                <a:cubicBezTo>
                  <a:pt x="42" y="90"/>
                  <a:pt x="47" y="53"/>
                  <a:pt x="63" y="30"/>
                </a:cubicBezTo>
                <a:cubicBezTo>
                  <a:pt x="43" y="50"/>
                  <a:pt x="27" y="84"/>
                  <a:pt x="42" y="134"/>
                </a:cubicBezTo>
                <a:cubicBezTo>
                  <a:pt x="32" y="128"/>
                  <a:pt x="14" y="113"/>
                  <a:pt x="9" y="86"/>
                </a:cubicBezTo>
                <a:lnTo>
                  <a:pt x="15" y="9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sp>
        <p:nvSpPr>
          <p:cNvPr id="21" name="Freeform 33"/>
          <p:cNvSpPr/>
          <p:nvPr/>
        </p:nvSpPr>
        <p:spPr bwMode="auto">
          <a:xfrm>
            <a:off x="3496103" y="1712259"/>
            <a:ext cx="801592" cy="665408"/>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mn-ea"/>
            </a:endParaRPr>
          </a:p>
        </p:txBody>
      </p:sp>
      <p:cxnSp>
        <p:nvCxnSpPr>
          <p:cNvPr id="22" name="Straight Connector 66"/>
          <p:cNvCxnSpPr/>
          <p:nvPr/>
        </p:nvCxnSpPr>
        <p:spPr>
          <a:xfrm>
            <a:off x="6135067" y="6148227"/>
            <a:ext cx="1340256" cy="0"/>
          </a:xfrm>
          <a:prstGeom prst="line">
            <a:avLst/>
          </a:prstGeom>
          <a:ln w="19050">
            <a:solidFill>
              <a:schemeClr val="tx1">
                <a:lumMod val="85000"/>
                <a:lumOff val="1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67"/>
          <p:cNvCxnSpPr/>
          <p:nvPr/>
        </p:nvCxnSpPr>
        <p:spPr>
          <a:xfrm flipH="1">
            <a:off x="3496103" y="4865497"/>
            <a:ext cx="912353" cy="0"/>
          </a:xfrm>
          <a:prstGeom prst="line">
            <a:avLst/>
          </a:prstGeom>
          <a:ln w="19050">
            <a:solidFill>
              <a:schemeClr val="tx1">
                <a:lumMod val="85000"/>
                <a:lumOff val="1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70"/>
          <p:cNvCxnSpPr/>
          <p:nvPr/>
        </p:nvCxnSpPr>
        <p:spPr>
          <a:xfrm flipV="1">
            <a:off x="4408455" y="3700329"/>
            <a:ext cx="0" cy="1162979"/>
          </a:xfrm>
          <a:prstGeom prst="line">
            <a:avLst/>
          </a:prstGeom>
          <a:ln w="19050">
            <a:solidFill>
              <a:schemeClr val="tx1">
                <a:lumMod val="85000"/>
                <a:lumOff val="1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73"/>
          <p:cNvCxnSpPr/>
          <p:nvPr/>
        </p:nvCxnSpPr>
        <p:spPr>
          <a:xfrm>
            <a:off x="7475323" y="3484697"/>
            <a:ext cx="1160678" cy="0"/>
          </a:xfrm>
          <a:prstGeom prst="line">
            <a:avLst/>
          </a:prstGeom>
          <a:ln w="19050">
            <a:solidFill>
              <a:schemeClr val="tx1">
                <a:lumMod val="85000"/>
                <a:lumOff val="1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714994" y="5455441"/>
            <a:ext cx="2941751" cy="1274195"/>
          </a:xfrm>
          <a:prstGeom prst="rect">
            <a:avLst/>
          </a:prstGeom>
          <a:noFill/>
        </p:spPr>
        <p:txBody>
          <a:bodyPr wrap="square" lIns="0" rIns="0" rtlCol="0">
            <a:spAutoFit/>
          </a:bodyPr>
          <a:lstStyle/>
          <a:p>
            <a:pPr algn="just">
              <a:lnSpc>
                <a:spcPct val="120000"/>
              </a:lnSpc>
              <a:spcAft>
                <a:spcPts val="600"/>
              </a:spcAft>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添加标题此处添加标题此处添加标题此处添加标题此处添加标题此处添加标题此处添加标题此处添加标题。</a:t>
            </a:r>
          </a:p>
        </p:txBody>
      </p:sp>
      <p:sp>
        <p:nvSpPr>
          <p:cNvPr id="27" name="文本框 26"/>
          <p:cNvSpPr txBox="1"/>
          <p:nvPr/>
        </p:nvSpPr>
        <p:spPr>
          <a:xfrm>
            <a:off x="8024493" y="5055331"/>
            <a:ext cx="2322752" cy="400110"/>
          </a:xfrm>
          <a:prstGeom prst="rect">
            <a:avLst/>
          </a:prstGeom>
          <a:noFill/>
        </p:spPr>
        <p:txBody>
          <a:bodyPr wrap="none" lIns="0" rIns="0" rtlCol="0">
            <a:spAutoFit/>
          </a:bodyPr>
          <a:lstStyle/>
          <a:p>
            <a:pPr algn="r"/>
            <a:r>
              <a:rPr lang="zh-CN" altLang="en-US" sz="2000" b="1" dirty="0">
                <a:solidFill>
                  <a:schemeClr val="accent1"/>
                </a:solidFill>
                <a:latin typeface="+mn-ea"/>
              </a:rPr>
              <a:t>添加幻灯片正文标题</a:t>
            </a:r>
          </a:p>
        </p:txBody>
      </p:sp>
      <p:sp>
        <p:nvSpPr>
          <p:cNvPr id="28" name="文本框 27"/>
          <p:cNvSpPr txBox="1"/>
          <p:nvPr/>
        </p:nvSpPr>
        <p:spPr>
          <a:xfrm>
            <a:off x="8812520" y="3061901"/>
            <a:ext cx="2941751" cy="1274195"/>
          </a:xfrm>
          <a:prstGeom prst="rect">
            <a:avLst/>
          </a:prstGeom>
          <a:noFill/>
        </p:spPr>
        <p:txBody>
          <a:bodyPr wrap="square" lIns="0" rIns="0" rtlCol="0">
            <a:spAutoFit/>
          </a:bodyPr>
          <a:lstStyle/>
          <a:p>
            <a:pPr algn="just">
              <a:lnSpc>
                <a:spcPct val="120000"/>
              </a:lnSpc>
              <a:spcAft>
                <a:spcPts val="600"/>
              </a:spcAft>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添加标题此处添加标题此处添加标题此处添加标题此处添加标题此处添加标题此处添加标题此处添加标题。</a:t>
            </a:r>
          </a:p>
        </p:txBody>
      </p:sp>
      <p:sp>
        <p:nvSpPr>
          <p:cNvPr id="29" name="文本框 28"/>
          <p:cNvSpPr txBox="1"/>
          <p:nvPr/>
        </p:nvSpPr>
        <p:spPr>
          <a:xfrm>
            <a:off x="9178898" y="2661791"/>
            <a:ext cx="2322752" cy="400110"/>
          </a:xfrm>
          <a:prstGeom prst="rect">
            <a:avLst/>
          </a:prstGeom>
          <a:noFill/>
        </p:spPr>
        <p:txBody>
          <a:bodyPr wrap="none" lIns="0" rIns="0" rtlCol="0">
            <a:spAutoFit/>
          </a:bodyPr>
          <a:lstStyle/>
          <a:p>
            <a:pPr algn="r"/>
            <a:r>
              <a:rPr lang="zh-CN" altLang="en-US" sz="2000" b="1" dirty="0">
                <a:solidFill>
                  <a:schemeClr val="accent3"/>
                </a:solidFill>
                <a:latin typeface="+mn-ea"/>
              </a:rPr>
              <a:t>添加幻灯片正文标题</a:t>
            </a:r>
          </a:p>
        </p:txBody>
      </p:sp>
      <p:sp>
        <p:nvSpPr>
          <p:cNvPr id="30" name="文本框 29"/>
          <p:cNvSpPr txBox="1"/>
          <p:nvPr/>
        </p:nvSpPr>
        <p:spPr>
          <a:xfrm>
            <a:off x="378357" y="4536151"/>
            <a:ext cx="2941751" cy="1274195"/>
          </a:xfrm>
          <a:prstGeom prst="rect">
            <a:avLst/>
          </a:prstGeom>
          <a:noFill/>
        </p:spPr>
        <p:txBody>
          <a:bodyPr wrap="square" lIns="0" rIns="0" rtlCol="0">
            <a:spAutoFit/>
          </a:bodyPr>
          <a:lstStyle/>
          <a:p>
            <a:pPr algn="r">
              <a:lnSpc>
                <a:spcPct val="120000"/>
              </a:lnSpc>
              <a:spcAft>
                <a:spcPts val="600"/>
              </a:spcAft>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添加标题此处添加标题此处添加标题此处添加标题此处添加标题此处添加标题此处添加标题此处添加标题。</a:t>
            </a:r>
          </a:p>
        </p:txBody>
      </p:sp>
      <p:sp>
        <p:nvSpPr>
          <p:cNvPr id="31" name="文本框 30"/>
          <p:cNvSpPr txBox="1"/>
          <p:nvPr/>
        </p:nvSpPr>
        <p:spPr>
          <a:xfrm>
            <a:off x="951173" y="4136041"/>
            <a:ext cx="2322752" cy="400110"/>
          </a:xfrm>
          <a:prstGeom prst="rect">
            <a:avLst/>
          </a:prstGeom>
          <a:noFill/>
        </p:spPr>
        <p:txBody>
          <a:bodyPr wrap="none" lIns="0" rIns="0" rtlCol="0">
            <a:spAutoFit/>
          </a:bodyPr>
          <a:lstStyle/>
          <a:p>
            <a:pPr algn="r"/>
            <a:r>
              <a:rPr lang="zh-CN" altLang="en-US" sz="2000" b="1" dirty="0">
                <a:solidFill>
                  <a:schemeClr val="accent2"/>
                </a:solidFill>
                <a:latin typeface="+mn-ea"/>
              </a:rPr>
              <a:t>添加幻灯片正文标题</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par>
                              <p:cTn id="74" fill="hold">
                                <p:stCondLst>
                                  <p:cond delay="4000"/>
                                </p:stCondLst>
                                <p:childTnLst>
                                  <p:par>
                                    <p:cTn id="75" presetID="22" presetClass="entr" presetSubtype="8"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left)">
                                          <p:cBhvr>
                                            <p:cTn id="81" dur="500"/>
                                            <p:tgtEl>
                                              <p:spTgt spid="25"/>
                                            </p:tgtEl>
                                          </p:cBhvr>
                                        </p:animEffect>
                                      </p:childTnLst>
                                    </p:cTn>
                                  </p:par>
                                </p:childTnLst>
                              </p:cTn>
                            </p:par>
                            <p:par>
                              <p:cTn id="82" fill="hold">
                                <p:stCondLst>
                                  <p:cond delay="5000"/>
                                </p:stCondLst>
                                <p:childTnLst>
                                  <p:par>
                                    <p:cTn id="83" presetID="22" presetClass="entr" presetSubtype="1"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up)">
                                          <p:cBhvr>
                                            <p:cTn id="85" dur="500"/>
                                            <p:tgtEl>
                                              <p:spTgt spid="24"/>
                                            </p:tgtEl>
                                          </p:cBhvr>
                                        </p:animEffect>
                                      </p:childTnLst>
                                    </p:cTn>
                                  </p:par>
                                </p:childTnLst>
                              </p:cTn>
                            </p:par>
                            <p:par>
                              <p:cTn id="86" fill="hold">
                                <p:stCondLst>
                                  <p:cond delay="5500"/>
                                </p:stCondLst>
                                <p:childTnLst>
                                  <p:par>
                                    <p:cTn id="87" presetID="22" presetClass="entr" presetSubtype="2"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right)">
                                          <p:cBhvr>
                                            <p:cTn id="89" dur="500"/>
                                            <p:tgtEl>
                                              <p:spTgt spid="23"/>
                                            </p:tgtEl>
                                          </p:cBhvr>
                                        </p:animEffect>
                                      </p:childTnLst>
                                    </p:cTn>
                                  </p:par>
                                </p:childTnLst>
                              </p:cTn>
                            </p:par>
                            <p:par>
                              <p:cTn id="90" fill="hold">
                                <p:stCondLst>
                                  <p:cond delay="6000"/>
                                </p:stCondLst>
                                <p:childTnLst>
                                  <p:par>
                                    <p:cTn id="91" presetID="2" presetClass="entr" presetSubtype="2" accel="26600" fill="hold" grpId="0" nodeType="afterEffect" p14:presetBounceEnd="26000">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14:bounceEnd="26000">
                                          <p:cBhvr additive="base">
                                            <p:cTn id="93" dur="400" fill="hold"/>
                                            <p:tgtEl>
                                              <p:spTgt spid="27"/>
                                            </p:tgtEl>
                                            <p:attrNameLst>
                                              <p:attrName>ppt_x</p:attrName>
                                            </p:attrNameLst>
                                          </p:cBhvr>
                                          <p:tavLst>
                                            <p:tav tm="0">
                                              <p:val>
                                                <p:strVal val="1+#ppt_w/2"/>
                                              </p:val>
                                            </p:tav>
                                            <p:tav tm="100000">
                                              <p:val>
                                                <p:strVal val="#ppt_x"/>
                                              </p:val>
                                            </p:tav>
                                          </p:tavLst>
                                        </p:anim>
                                        <p:anim calcmode="lin" valueType="num" p14:bounceEnd="26000">
                                          <p:cBhvr additive="base">
                                            <p:cTn id="94" dur="400" fill="hold"/>
                                            <p:tgtEl>
                                              <p:spTgt spid="27"/>
                                            </p:tgtEl>
                                            <p:attrNameLst>
                                              <p:attrName>ppt_y</p:attrName>
                                            </p:attrNameLst>
                                          </p:cBhvr>
                                          <p:tavLst>
                                            <p:tav tm="0">
                                              <p:val>
                                                <p:strVal val="#ppt_y"/>
                                              </p:val>
                                            </p:tav>
                                            <p:tav tm="100000">
                                              <p:val>
                                                <p:strVal val="#ppt_y"/>
                                              </p:val>
                                            </p:tav>
                                          </p:tavLst>
                                        </p:anim>
                                      </p:childTnLst>
                                    </p:cTn>
                                  </p:par>
                                  <p:par>
                                    <p:cTn id="95" presetID="2" presetClass="entr" presetSubtype="2" accel="26600" fill="hold" grpId="0" nodeType="withEffect" p14:presetBounceEnd="26000">
                                      <p:stCondLst>
                                        <p:cond delay="100"/>
                                      </p:stCondLst>
                                      <p:childTnLst>
                                        <p:set>
                                          <p:cBhvr>
                                            <p:cTn id="96" dur="1" fill="hold">
                                              <p:stCondLst>
                                                <p:cond delay="0"/>
                                              </p:stCondLst>
                                            </p:cTn>
                                            <p:tgtEl>
                                              <p:spTgt spid="26"/>
                                            </p:tgtEl>
                                            <p:attrNameLst>
                                              <p:attrName>style.visibility</p:attrName>
                                            </p:attrNameLst>
                                          </p:cBhvr>
                                          <p:to>
                                            <p:strVal val="visible"/>
                                          </p:to>
                                        </p:set>
                                        <p:anim calcmode="lin" valueType="num" p14:bounceEnd="26000">
                                          <p:cBhvr additive="base">
                                            <p:cTn id="97" dur="400" fill="hold"/>
                                            <p:tgtEl>
                                              <p:spTgt spid="26"/>
                                            </p:tgtEl>
                                            <p:attrNameLst>
                                              <p:attrName>ppt_x</p:attrName>
                                            </p:attrNameLst>
                                          </p:cBhvr>
                                          <p:tavLst>
                                            <p:tav tm="0">
                                              <p:val>
                                                <p:strVal val="1+#ppt_w/2"/>
                                              </p:val>
                                            </p:tav>
                                            <p:tav tm="100000">
                                              <p:val>
                                                <p:strVal val="#ppt_x"/>
                                              </p:val>
                                            </p:tav>
                                          </p:tavLst>
                                        </p:anim>
                                        <p:anim calcmode="lin" valueType="num" p14:bounceEnd="26000">
                                          <p:cBhvr additive="base">
                                            <p:cTn id="98" dur="400" fill="hold"/>
                                            <p:tgtEl>
                                              <p:spTgt spid="26"/>
                                            </p:tgtEl>
                                            <p:attrNameLst>
                                              <p:attrName>ppt_y</p:attrName>
                                            </p:attrNameLst>
                                          </p:cBhvr>
                                          <p:tavLst>
                                            <p:tav tm="0">
                                              <p:val>
                                                <p:strVal val="#ppt_y"/>
                                              </p:val>
                                            </p:tav>
                                            <p:tav tm="100000">
                                              <p:val>
                                                <p:strVal val="#ppt_y"/>
                                              </p:val>
                                            </p:tav>
                                          </p:tavLst>
                                        </p:anim>
                                      </p:childTnLst>
                                    </p:cTn>
                                  </p:par>
                                </p:childTnLst>
                              </p:cTn>
                            </p:par>
                            <p:par>
                              <p:cTn id="99" fill="hold">
                                <p:stCondLst>
                                  <p:cond delay="6500"/>
                                </p:stCondLst>
                                <p:childTnLst>
                                  <p:par>
                                    <p:cTn id="100" presetID="2" presetClass="entr" presetSubtype="2" accel="26600" fill="hold" grpId="0" nodeType="afterEffect" p14:presetBounceEnd="26000">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14:bounceEnd="26000">
                                          <p:cBhvr additive="base">
                                            <p:cTn id="102" dur="400" fill="hold"/>
                                            <p:tgtEl>
                                              <p:spTgt spid="29"/>
                                            </p:tgtEl>
                                            <p:attrNameLst>
                                              <p:attrName>ppt_x</p:attrName>
                                            </p:attrNameLst>
                                          </p:cBhvr>
                                          <p:tavLst>
                                            <p:tav tm="0">
                                              <p:val>
                                                <p:strVal val="1+#ppt_w/2"/>
                                              </p:val>
                                            </p:tav>
                                            <p:tav tm="100000">
                                              <p:val>
                                                <p:strVal val="#ppt_x"/>
                                              </p:val>
                                            </p:tav>
                                          </p:tavLst>
                                        </p:anim>
                                        <p:anim calcmode="lin" valueType="num" p14:bounceEnd="26000">
                                          <p:cBhvr additive="base">
                                            <p:cTn id="103" dur="400" fill="hold"/>
                                            <p:tgtEl>
                                              <p:spTgt spid="29"/>
                                            </p:tgtEl>
                                            <p:attrNameLst>
                                              <p:attrName>ppt_y</p:attrName>
                                            </p:attrNameLst>
                                          </p:cBhvr>
                                          <p:tavLst>
                                            <p:tav tm="0">
                                              <p:val>
                                                <p:strVal val="#ppt_y"/>
                                              </p:val>
                                            </p:tav>
                                            <p:tav tm="100000">
                                              <p:val>
                                                <p:strVal val="#ppt_y"/>
                                              </p:val>
                                            </p:tav>
                                          </p:tavLst>
                                        </p:anim>
                                      </p:childTnLst>
                                    </p:cTn>
                                  </p:par>
                                  <p:par>
                                    <p:cTn id="104" presetID="2" presetClass="entr" presetSubtype="2" accel="26600" fill="hold" grpId="0" nodeType="withEffect" p14:presetBounceEnd="26000">
                                      <p:stCondLst>
                                        <p:cond delay="100"/>
                                      </p:stCondLst>
                                      <p:childTnLst>
                                        <p:set>
                                          <p:cBhvr>
                                            <p:cTn id="105" dur="1" fill="hold">
                                              <p:stCondLst>
                                                <p:cond delay="0"/>
                                              </p:stCondLst>
                                            </p:cTn>
                                            <p:tgtEl>
                                              <p:spTgt spid="28"/>
                                            </p:tgtEl>
                                            <p:attrNameLst>
                                              <p:attrName>style.visibility</p:attrName>
                                            </p:attrNameLst>
                                          </p:cBhvr>
                                          <p:to>
                                            <p:strVal val="visible"/>
                                          </p:to>
                                        </p:set>
                                        <p:anim calcmode="lin" valueType="num" p14:bounceEnd="26000">
                                          <p:cBhvr additive="base">
                                            <p:cTn id="106" dur="400" fill="hold"/>
                                            <p:tgtEl>
                                              <p:spTgt spid="28"/>
                                            </p:tgtEl>
                                            <p:attrNameLst>
                                              <p:attrName>ppt_x</p:attrName>
                                            </p:attrNameLst>
                                          </p:cBhvr>
                                          <p:tavLst>
                                            <p:tav tm="0">
                                              <p:val>
                                                <p:strVal val="1+#ppt_w/2"/>
                                              </p:val>
                                            </p:tav>
                                            <p:tav tm="100000">
                                              <p:val>
                                                <p:strVal val="#ppt_x"/>
                                              </p:val>
                                            </p:tav>
                                          </p:tavLst>
                                        </p:anim>
                                        <p:anim calcmode="lin" valueType="num" p14:bounceEnd="26000">
                                          <p:cBhvr additive="base">
                                            <p:cTn id="107" dur="400" fill="hold"/>
                                            <p:tgtEl>
                                              <p:spTgt spid="28"/>
                                            </p:tgtEl>
                                            <p:attrNameLst>
                                              <p:attrName>ppt_y</p:attrName>
                                            </p:attrNameLst>
                                          </p:cBhvr>
                                          <p:tavLst>
                                            <p:tav tm="0">
                                              <p:val>
                                                <p:strVal val="#ppt_y"/>
                                              </p:val>
                                            </p:tav>
                                            <p:tav tm="100000">
                                              <p:val>
                                                <p:strVal val="#ppt_y"/>
                                              </p:val>
                                            </p:tav>
                                          </p:tavLst>
                                        </p:anim>
                                      </p:childTnLst>
                                    </p:cTn>
                                  </p:par>
                                </p:childTnLst>
                              </p:cTn>
                            </p:par>
                            <p:par>
                              <p:cTn id="108" fill="hold">
                                <p:stCondLst>
                                  <p:cond delay="7000"/>
                                </p:stCondLst>
                                <p:childTnLst>
                                  <p:par>
                                    <p:cTn id="109" presetID="2" presetClass="entr" presetSubtype="8" accel="26600" fill="hold" grpId="0" nodeType="afterEffect" p14:presetBounceEnd="26000">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14:bounceEnd="26000">
                                          <p:cBhvr additive="base">
                                            <p:cTn id="111" dur="400" fill="hold"/>
                                            <p:tgtEl>
                                              <p:spTgt spid="31"/>
                                            </p:tgtEl>
                                            <p:attrNameLst>
                                              <p:attrName>ppt_x</p:attrName>
                                            </p:attrNameLst>
                                          </p:cBhvr>
                                          <p:tavLst>
                                            <p:tav tm="0">
                                              <p:val>
                                                <p:strVal val="0-#ppt_w/2"/>
                                              </p:val>
                                            </p:tav>
                                            <p:tav tm="100000">
                                              <p:val>
                                                <p:strVal val="#ppt_x"/>
                                              </p:val>
                                            </p:tav>
                                          </p:tavLst>
                                        </p:anim>
                                        <p:anim calcmode="lin" valueType="num" p14:bounceEnd="26000">
                                          <p:cBhvr additive="base">
                                            <p:cTn id="112" dur="400" fill="hold"/>
                                            <p:tgtEl>
                                              <p:spTgt spid="31"/>
                                            </p:tgtEl>
                                            <p:attrNameLst>
                                              <p:attrName>ppt_y</p:attrName>
                                            </p:attrNameLst>
                                          </p:cBhvr>
                                          <p:tavLst>
                                            <p:tav tm="0">
                                              <p:val>
                                                <p:strVal val="#ppt_y"/>
                                              </p:val>
                                            </p:tav>
                                            <p:tav tm="100000">
                                              <p:val>
                                                <p:strVal val="#ppt_y"/>
                                              </p:val>
                                            </p:tav>
                                          </p:tavLst>
                                        </p:anim>
                                      </p:childTnLst>
                                    </p:cTn>
                                  </p:par>
                                  <p:par>
                                    <p:cTn id="113" presetID="2" presetClass="entr" presetSubtype="8" accel="26600" fill="hold" grpId="0" nodeType="withEffect" p14:presetBounceEnd="26000">
                                      <p:stCondLst>
                                        <p:cond delay="100"/>
                                      </p:stCondLst>
                                      <p:childTnLst>
                                        <p:set>
                                          <p:cBhvr>
                                            <p:cTn id="114" dur="1" fill="hold">
                                              <p:stCondLst>
                                                <p:cond delay="0"/>
                                              </p:stCondLst>
                                            </p:cTn>
                                            <p:tgtEl>
                                              <p:spTgt spid="30"/>
                                            </p:tgtEl>
                                            <p:attrNameLst>
                                              <p:attrName>style.visibility</p:attrName>
                                            </p:attrNameLst>
                                          </p:cBhvr>
                                          <p:to>
                                            <p:strVal val="visible"/>
                                          </p:to>
                                        </p:set>
                                        <p:anim calcmode="lin" valueType="num" p14:bounceEnd="26000">
                                          <p:cBhvr additive="base">
                                            <p:cTn id="115" dur="400" fill="hold"/>
                                            <p:tgtEl>
                                              <p:spTgt spid="30"/>
                                            </p:tgtEl>
                                            <p:attrNameLst>
                                              <p:attrName>ppt_x</p:attrName>
                                            </p:attrNameLst>
                                          </p:cBhvr>
                                          <p:tavLst>
                                            <p:tav tm="0">
                                              <p:val>
                                                <p:strVal val="0-#ppt_w/2"/>
                                              </p:val>
                                            </p:tav>
                                            <p:tav tm="100000">
                                              <p:val>
                                                <p:strVal val="#ppt_x"/>
                                              </p:val>
                                            </p:tav>
                                          </p:tavLst>
                                        </p:anim>
                                        <p:anim calcmode="lin" valueType="num" p14:bounceEnd="26000">
                                          <p:cBhvr additive="base">
                                            <p:cTn id="116" dur="4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p:bldP spid="27" grpId="0"/>
          <p:bldP spid="28"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par>
                              <p:cTn id="74" fill="hold">
                                <p:stCondLst>
                                  <p:cond delay="4000"/>
                                </p:stCondLst>
                                <p:childTnLst>
                                  <p:par>
                                    <p:cTn id="75" presetID="22" presetClass="entr" presetSubtype="8"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left)">
                                          <p:cBhvr>
                                            <p:cTn id="81" dur="500"/>
                                            <p:tgtEl>
                                              <p:spTgt spid="25"/>
                                            </p:tgtEl>
                                          </p:cBhvr>
                                        </p:animEffect>
                                      </p:childTnLst>
                                    </p:cTn>
                                  </p:par>
                                </p:childTnLst>
                              </p:cTn>
                            </p:par>
                            <p:par>
                              <p:cTn id="82" fill="hold">
                                <p:stCondLst>
                                  <p:cond delay="5000"/>
                                </p:stCondLst>
                                <p:childTnLst>
                                  <p:par>
                                    <p:cTn id="83" presetID="22" presetClass="entr" presetSubtype="1"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up)">
                                          <p:cBhvr>
                                            <p:cTn id="85" dur="500"/>
                                            <p:tgtEl>
                                              <p:spTgt spid="24"/>
                                            </p:tgtEl>
                                          </p:cBhvr>
                                        </p:animEffect>
                                      </p:childTnLst>
                                    </p:cTn>
                                  </p:par>
                                </p:childTnLst>
                              </p:cTn>
                            </p:par>
                            <p:par>
                              <p:cTn id="86" fill="hold">
                                <p:stCondLst>
                                  <p:cond delay="5500"/>
                                </p:stCondLst>
                                <p:childTnLst>
                                  <p:par>
                                    <p:cTn id="87" presetID="22" presetClass="entr" presetSubtype="2"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right)">
                                          <p:cBhvr>
                                            <p:cTn id="89" dur="500"/>
                                            <p:tgtEl>
                                              <p:spTgt spid="23"/>
                                            </p:tgtEl>
                                          </p:cBhvr>
                                        </p:animEffect>
                                      </p:childTnLst>
                                    </p:cTn>
                                  </p:par>
                                </p:childTnLst>
                              </p:cTn>
                            </p:par>
                            <p:par>
                              <p:cTn id="90" fill="hold">
                                <p:stCondLst>
                                  <p:cond delay="6000"/>
                                </p:stCondLst>
                                <p:childTnLst>
                                  <p:par>
                                    <p:cTn id="91" presetID="2" presetClass="entr" presetSubtype="2" accel="266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400" fill="hold"/>
                                            <p:tgtEl>
                                              <p:spTgt spid="27"/>
                                            </p:tgtEl>
                                            <p:attrNameLst>
                                              <p:attrName>ppt_x</p:attrName>
                                            </p:attrNameLst>
                                          </p:cBhvr>
                                          <p:tavLst>
                                            <p:tav tm="0">
                                              <p:val>
                                                <p:strVal val="1+#ppt_w/2"/>
                                              </p:val>
                                            </p:tav>
                                            <p:tav tm="100000">
                                              <p:val>
                                                <p:strVal val="#ppt_x"/>
                                              </p:val>
                                            </p:tav>
                                          </p:tavLst>
                                        </p:anim>
                                        <p:anim calcmode="lin" valueType="num">
                                          <p:cBhvr additive="base">
                                            <p:cTn id="94" dur="400" fill="hold"/>
                                            <p:tgtEl>
                                              <p:spTgt spid="27"/>
                                            </p:tgtEl>
                                            <p:attrNameLst>
                                              <p:attrName>ppt_y</p:attrName>
                                            </p:attrNameLst>
                                          </p:cBhvr>
                                          <p:tavLst>
                                            <p:tav tm="0">
                                              <p:val>
                                                <p:strVal val="#ppt_y"/>
                                              </p:val>
                                            </p:tav>
                                            <p:tav tm="100000">
                                              <p:val>
                                                <p:strVal val="#ppt_y"/>
                                              </p:val>
                                            </p:tav>
                                          </p:tavLst>
                                        </p:anim>
                                      </p:childTnLst>
                                    </p:cTn>
                                  </p:par>
                                  <p:par>
                                    <p:cTn id="95" presetID="2" presetClass="entr" presetSubtype="2" accel="26600" fill="hold" grpId="0" nodeType="withEffect">
                                      <p:stCondLst>
                                        <p:cond delay="10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400" fill="hold"/>
                                            <p:tgtEl>
                                              <p:spTgt spid="26"/>
                                            </p:tgtEl>
                                            <p:attrNameLst>
                                              <p:attrName>ppt_x</p:attrName>
                                            </p:attrNameLst>
                                          </p:cBhvr>
                                          <p:tavLst>
                                            <p:tav tm="0">
                                              <p:val>
                                                <p:strVal val="1+#ppt_w/2"/>
                                              </p:val>
                                            </p:tav>
                                            <p:tav tm="100000">
                                              <p:val>
                                                <p:strVal val="#ppt_x"/>
                                              </p:val>
                                            </p:tav>
                                          </p:tavLst>
                                        </p:anim>
                                        <p:anim calcmode="lin" valueType="num">
                                          <p:cBhvr additive="base">
                                            <p:cTn id="98" dur="400" fill="hold"/>
                                            <p:tgtEl>
                                              <p:spTgt spid="26"/>
                                            </p:tgtEl>
                                            <p:attrNameLst>
                                              <p:attrName>ppt_y</p:attrName>
                                            </p:attrNameLst>
                                          </p:cBhvr>
                                          <p:tavLst>
                                            <p:tav tm="0">
                                              <p:val>
                                                <p:strVal val="#ppt_y"/>
                                              </p:val>
                                            </p:tav>
                                            <p:tav tm="100000">
                                              <p:val>
                                                <p:strVal val="#ppt_y"/>
                                              </p:val>
                                            </p:tav>
                                          </p:tavLst>
                                        </p:anim>
                                      </p:childTnLst>
                                    </p:cTn>
                                  </p:par>
                                </p:childTnLst>
                              </p:cTn>
                            </p:par>
                            <p:par>
                              <p:cTn id="99" fill="hold">
                                <p:stCondLst>
                                  <p:cond delay="6500"/>
                                </p:stCondLst>
                                <p:childTnLst>
                                  <p:par>
                                    <p:cTn id="100" presetID="2" presetClass="entr" presetSubtype="2" accel="26600"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additive="base">
                                            <p:cTn id="102" dur="400" fill="hold"/>
                                            <p:tgtEl>
                                              <p:spTgt spid="29"/>
                                            </p:tgtEl>
                                            <p:attrNameLst>
                                              <p:attrName>ppt_x</p:attrName>
                                            </p:attrNameLst>
                                          </p:cBhvr>
                                          <p:tavLst>
                                            <p:tav tm="0">
                                              <p:val>
                                                <p:strVal val="1+#ppt_w/2"/>
                                              </p:val>
                                            </p:tav>
                                            <p:tav tm="100000">
                                              <p:val>
                                                <p:strVal val="#ppt_x"/>
                                              </p:val>
                                            </p:tav>
                                          </p:tavLst>
                                        </p:anim>
                                        <p:anim calcmode="lin" valueType="num">
                                          <p:cBhvr additive="base">
                                            <p:cTn id="103" dur="400" fill="hold"/>
                                            <p:tgtEl>
                                              <p:spTgt spid="29"/>
                                            </p:tgtEl>
                                            <p:attrNameLst>
                                              <p:attrName>ppt_y</p:attrName>
                                            </p:attrNameLst>
                                          </p:cBhvr>
                                          <p:tavLst>
                                            <p:tav tm="0">
                                              <p:val>
                                                <p:strVal val="#ppt_y"/>
                                              </p:val>
                                            </p:tav>
                                            <p:tav tm="100000">
                                              <p:val>
                                                <p:strVal val="#ppt_y"/>
                                              </p:val>
                                            </p:tav>
                                          </p:tavLst>
                                        </p:anim>
                                      </p:childTnLst>
                                    </p:cTn>
                                  </p:par>
                                  <p:par>
                                    <p:cTn id="104" presetID="2" presetClass="entr" presetSubtype="2" accel="26600" fill="hold" grpId="0" nodeType="withEffect">
                                      <p:stCondLst>
                                        <p:cond delay="100"/>
                                      </p:stCondLst>
                                      <p:childTnLst>
                                        <p:set>
                                          <p:cBhvr>
                                            <p:cTn id="105" dur="1" fill="hold">
                                              <p:stCondLst>
                                                <p:cond delay="0"/>
                                              </p:stCondLst>
                                            </p:cTn>
                                            <p:tgtEl>
                                              <p:spTgt spid="28"/>
                                            </p:tgtEl>
                                            <p:attrNameLst>
                                              <p:attrName>style.visibility</p:attrName>
                                            </p:attrNameLst>
                                          </p:cBhvr>
                                          <p:to>
                                            <p:strVal val="visible"/>
                                          </p:to>
                                        </p:set>
                                        <p:anim calcmode="lin" valueType="num">
                                          <p:cBhvr additive="base">
                                            <p:cTn id="106" dur="400" fill="hold"/>
                                            <p:tgtEl>
                                              <p:spTgt spid="28"/>
                                            </p:tgtEl>
                                            <p:attrNameLst>
                                              <p:attrName>ppt_x</p:attrName>
                                            </p:attrNameLst>
                                          </p:cBhvr>
                                          <p:tavLst>
                                            <p:tav tm="0">
                                              <p:val>
                                                <p:strVal val="1+#ppt_w/2"/>
                                              </p:val>
                                            </p:tav>
                                            <p:tav tm="100000">
                                              <p:val>
                                                <p:strVal val="#ppt_x"/>
                                              </p:val>
                                            </p:tav>
                                          </p:tavLst>
                                        </p:anim>
                                        <p:anim calcmode="lin" valueType="num">
                                          <p:cBhvr additive="base">
                                            <p:cTn id="107" dur="400" fill="hold"/>
                                            <p:tgtEl>
                                              <p:spTgt spid="28"/>
                                            </p:tgtEl>
                                            <p:attrNameLst>
                                              <p:attrName>ppt_y</p:attrName>
                                            </p:attrNameLst>
                                          </p:cBhvr>
                                          <p:tavLst>
                                            <p:tav tm="0">
                                              <p:val>
                                                <p:strVal val="#ppt_y"/>
                                              </p:val>
                                            </p:tav>
                                            <p:tav tm="100000">
                                              <p:val>
                                                <p:strVal val="#ppt_y"/>
                                              </p:val>
                                            </p:tav>
                                          </p:tavLst>
                                        </p:anim>
                                      </p:childTnLst>
                                    </p:cTn>
                                  </p:par>
                                </p:childTnLst>
                              </p:cTn>
                            </p:par>
                            <p:par>
                              <p:cTn id="108" fill="hold">
                                <p:stCondLst>
                                  <p:cond delay="7000"/>
                                </p:stCondLst>
                                <p:childTnLst>
                                  <p:par>
                                    <p:cTn id="109" presetID="2" presetClass="entr" presetSubtype="8" accel="26600" fill="hold" grpId="0" nodeType="after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400" fill="hold"/>
                                            <p:tgtEl>
                                              <p:spTgt spid="31"/>
                                            </p:tgtEl>
                                            <p:attrNameLst>
                                              <p:attrName>ppt_x</p:attrName>
                                            </p:attrNameLst>
                                          </p:cBhvr>
                                          <p:tavLst>
                                            <p:tav tm="0">
                                              <p:val>
                                                <p:strVal val="0-#ppt_w/2"/>
                                              </p:val>
                                            </p:tav>
                                            <p:tav tm="100000">
                                              <p:val>
                                                <p:strVal val="#ppt_x"/>
                                              </p:val>
                                            </p:tav>
                                          </p:tavLst>
                                        </p:anim>
                                        <p:anim calcmode="lin" valueType="num">
                                          <p:cBhvr additive="base">
                                            <p:cTn id="112" dur="400" fill="hold"/>
                                            <p:tgtEl>
                                              <p:spTgt spid="31"/>
                                            </p:tgtEl>
                                            <p:attrNameLst>
                                              <p:attrName>ppt_y</p:attrName>
                                            </p:attrNameLst>
                                          </p:cBhvr>
                                          <p:tavLst>
                                            <p:tav tm="0">
                                              <p:val>
                                                <p:strVal val="#ppt_y"/>
                                              </p:val>
                                            </p:tav>
                                            <p:tav tm="100000">
                                              <p:val>
                                                <p:strVal val="#ppt_y"/>
                                              </p:val>
                                            </p:tav>
                                          </p:tavLst>
                                        </p:anim>
                                      </p:childTnLst>
                                    </p:cTn>
                                  </p:par>
                                  <p:par>
                                    <p:cTn id="113" presetID="2" presetClass="entr" presetSubtype="8" accel="26600" fill="hold" grpId="0" nodeType="withEffect">
                                      <p:stCondLst>
                                        <p:cond delay="10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400" fill="hold"/>
                                            <p:tgtEl>
                                              <p:spTgt spid="30"/>
                                            </p:tgtEl>
                                            <p:attrNameLst>
                                              <p:attrName>ppt_x</p:attrName>
                                            </p:attrNameLst>
                                          </p:cBhvr>
                                          <p:tavLst>
                                            <p:tav tm="0">
                                              <p:val>
                                                <p:strVal val="0-#ppt_w/2"/>
                                              </p:val>
                                            </p:tav>
                                            <p:tav tm="100000">
                                              <p:val>
                                                <p:strVal val="#ppt_x"/>
                                              </p:val>
                                            </p:tav>
                                          </p:tavLst>
                                        </p:anim>
                                        <p:anim calcmode="lin" valueType="num">
                                          <p:cBhvr additive="base">
                                            <p:cTn id="116" dur="4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p:bldP spid="27" grpId="0"/>
          <p:bldP spid="28" grpId="0"/>
          <p:bldP spid="29" grpId="0"/>
          <p:bldP spid="30" grpId="0"/>
          <p:bldP spid="3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7956" y="2605549"/>
            <a:ext cx="1106281" cy="1106281"/>
            <a:chOff x="1487956" y="2605549"/>
            <a:chExt cx="1106281" cy="1106281"/>
          </a:xfrm>
        </p:grpSpPr>
        <p:sp>
          <p:nvSpPr>
            <p:cNvPr id="3" name="Oval 25"/>
            <p:cNvSpPr/>
            <p:nvPr/>
          </p:nvSpPr>
          <p:spPr>
            <a:xfrm>
              <a:off x="1487956" y="2605549"/>
              <a:ext cx="1106281" cy="11062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4" name="Group 29"/>
            <p:cNvGrpSpPr/>
            <p:nvPr/>
          </p:nvGrpSpPr>
          <p:grpSpPr>
            <a:xfrm>
              <a:off x="1679755" y="2853940"/>
              <a:ext cx="722681" cy="585572"/>
              <a:chOff x="2336800" y="1054100"/>
              <a:chExt cx="401638" cy="325438"/>
            </a:xfrm>
            <a:solidFill>
              <a:srgbClr val="392C47"/>
            </a:solidFill>
          </p:grpSpPr>
          <p:sp>
            <p:nvSpPr>
              <p:cNvPr id="5" name="Freeform 5"/>
              <p:cNvSpPr>
                <a:spLocks noEditPoints="1"/>
              </p:cNvSpPr>
              <p:nvPr/>
            </p:nvSpPr>
            <p:spPr bwMode="auto">
              <a:xfrm>
                <a:off x="2336800" y="1054100"/>
                <a:ext cx="401638" cy="325438"/>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solidFill>
                <a:schemeClr val="accent1"/>
              </a:solidFill>
              <a:effectLst>
                <a:outerShdw blurRad="63500" algn="ctr" rotWithShape="0">
                  <a:prstClr val="black">
                    <a:alpha val="40000"/>
                  </a:prstClr>
                </a:outerShdw>
              </a:effectLst>
            </p:spPr>
            <p:txBody>
              <a:bodyPr anchor="ctr"/>
              <a:lstStyle/>
              <a:p>
                <a:pPr algn="ctr"/>
                <a:endParaRPr lang="en-US">
                  <a:solidFill>
                    <a:schemeClr val="tx1">
                      <a:lumMod val="75000"/>
                      <a:lumOff val="25000"/>
                    </a:schemeClr>
                  </a:solidFill>
                  <a:latin typeface="+mn-ea"/>
                </a:endParaRPr>
              </a:p>
            </p:txBody>
          </p:sp>
          <p:sp>
            <p:nvSpPr>
              <p:cNvPr id="6" name="Freeform 6"/>
              <p:cNvSpPr/>
              <p:nvPr/>
            </p:nvSpPr>
            <p:spPr bwMode="auto">
              <a:xfrm>
                <a:off x="2651125" y="1093788"/>
                <a:ext cx="39688" cy="80963"/>
              </a:xfrm>
              <a:custGeom>
                <a:avLst/>
                <a:gdLst>
                  <a:gd name="T0" fmla="*/ 25 w 25"/>
                  <a:gd name="T1" fmla="*/ 51 h 51"/>
                  <a:gd name="T2" fmla="*/ 25 w 25"/>
                  <a:gd name="T3" fmla="*/ 0 h 51"/>
                  <a:gd name="T4" fmla="*/ 0 w 25"/>
                  <a:gd name="T5" fmla="*/ 0 h 51"/>
                  <a:gd name="T6" fmla="*/ 0 w 25"/>
                  <a:gd name="T7" fmla="*/ 29 h 51"/>
                  <a:gd name="T8" fmla="*/ 25 w 25"/>
                  <a:gd name="T9" fmla="*/ 51 h 51"/>
                </a:gdLst>
                <a:ahLst/>
                <a:cxnLst>
                  <a:cxn ang="0">
                    <a:pos x="T0" y="T1"/>
                  </a:cxn>
                  <a:cxn ang="0">
                    <a:pos x="T2" y="T3"/>
                  </a:cxn>
                  <a:cxn ang="0">
                    <a:pos x="T4" y="T5"/>
                  </a:cxn>
                  <a:cxn ang="0">
                    <a:pos x="T6" y="T7"/>
                  </a:cxn>
                  <a:cxn ang="0">
                    <a:pos x="T8" y="T9"/>
                  </a:cxn>
                </a:cxnLst>
                <a:rect l="0" t="0" r="r" b="b"/>
                <a:pathLst>
                  <a:path w="25" h="51">
                    <a:moveTo>
                      <a:pt x="25" y="51"/>
                    </a:moveTo>
                    <a:lnTo>
                      <a:pt x="25" y="0"/>
                    </a:lnTo>
                    <a:lnTo>
                      <a:pt x="0" y="0"/>
                    </a:lnTo>
                    <a:lnTo>
                      <a:pt x="0" y="29"/>
                    </a:lnTo>
                    <a:lnTo>
                      <a:pt x="25" y="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tx1">
                      <a:lumMod val="75000"/>
                      <a:lumOff val="25000"/>
                    </a:schemeClr>
                  </a:solidFill>
                  <a:latin typeface="+mn-ea"/>
                </a:endParaRPr>
              </a:p>
            </p:txBody>
          </p:sp>
          <p:sp>
            <p:nvSpPr>
              <p:cNvPr id="7" name="Oval 7"/>
              <p:cNvSpPr>
                <a:spLocks noChangeArrowheads="1"/>
              </p:cNvSpPr>
              <p:nvPr/>
            </p:nvSpPr>
            <p:spPr bwMode="auto">
              <a:xfrm>
                <a:off x="2513013" y="1187450"/>
                <a:ext cx="44450" cy="42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tx1">
                      <a:lumMod val="75000"/>
                      <a:lumOff val="25000"/>
                    </a:schemeClr>
                  </a:solidFill>
                  <a:latin typeface="+mn-ea"/>
                </a:endParaRPr>
              </a:p>
            </p:txBody>
          </p:sp>
        </p:grpSp>
      </p:grpSp>
      <p:grpSp>
        <p:nvGrpSpPr>
          <p:cNvPr id="8" name="组合 7"/>
          <p:cNvGrpSpPr/>
          <p:nvPr/>
        </p:nvGrpSpPr>
        <p:grpSpPr>
          <a:xfrm>
            <a:off x="9514356" y="2605549"/>
            <a:ext cx="1106281" cy="1106281"/>
            <a:chOff x="9514356" y="2605549"/>
            <a:chExt cx="1106281" cy="1106281"/>
          </a:xfrm>
        </p:grpSpPr>
        <p:sp>
          <p:nvSpPr>
            <p:cNvPr id="9" name="Oval 20"/>
            <p:cNvSpPr/>
            <p:nvPr/>
          </p:nvSpPr>
          <p:spPr>
            <a:xfrm>
              <a:off x="9514356" y="2605549"/>
              <a:ext cx="1106281" cy="1106281"/>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10" name="Group 34"/>
            <p:cNvGrpSpPr/>
            <p:nvPr/>
          </p:nvGrpSpPr>
          <p:grpSpPr>
            <a:xfrm>
              <a:off x="9854985" y="2824646"/>
              <a:ext cx="425020" cy="554888"/>
              <a:chOff x="2887663" y="3362325"/>
              <a:chExt cx="285750" cy="373063"/>
            </a:xfrm>
            <a:solidFill>
              <a:srgbClr val="392C47"/>
            </a:solidFill>
          </p:grpSpPr>
          <p:sp>
            <p:nvSpPr>
              <p:cNvPr id="11" name="Freeform 37"/>
              <p:cNvSpPr>
                <a:spLocks noEditPoints="1"/>
              </p:cNvSpPr>
              <p:nvPr/>
            </p:nvSpPr>
            <p:spPr bwMode="auto">
              <a:xfrm>
                <a:off x="2887663" y="3362325"/>
                <a:ext cx="285750" cy="373063"/>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tx1">
                      <a:lumMod val="75000"/>
                      <a:lumOff val="25000"/>
                    </a:schemeClr>
                  </a:solidFill>
                  <a:latin typeface="+mn-ea"/>
                </a:endParaRPr>
              </a:p>
            </p:txBody>
          </p:sp>
          <p:sp>
            <p:nvSpPr>
              <p:cNvPr id="12" name="Freeform 38"/>
              <p:cNvSpPr/>
              <p:nvPr/>
            </p:nvSpPr>
            <p:spPr bwMode="auto">
              <a:xfrm>
                <a:off x="3009900" y="3616325"/>
                <a:ext cx="38100" cy="8413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tx1">
                      <a:lumMod val="75000"/>
                      <a:lumOff val="25000"/>
                    </a:schemeClr>
                  </a:solidFill>
                  <a:latin typeface="+mn-ea"/>
                </a:endParaRPr>
              </a:p>
            </p:txBody>
          </p:sp>
        </p:grpSp>
      </p:grpSp>
      <p:grpSp>
        <p:nvGrpSpPr>
          <p:cNvPr id="13" name="组合 12"/>
          <p:cNvGrpSpPr/>
          <p:nvPr/>
        </p:nvGrpSpPr>
        <p:grpSpPr>
          <a:xfrm>
            <a:off x="355774" y="3868019"/>
            <a:ext cx="3370639" cy="1545039"/>
            <a:chOff x="355774" y="3868019"/>
            <a:chExt cx="3370639" cy="1545039"/>
          </a:xfrm>
        </p:grpSpPr>
        <p:sp>
          <p:nvSpPr>
            <p:cNvPr id="14" name="矩形 13"/>
            <p:cNvSpPr/>
            <p:nvPr/>
          </p:nvSpPr>
          <p:spPr>
            <a:xfrm>
              <a:off x="1146665" y="3868019"/>
              <a:ext cx="1788859" cy="492443"/>
            </a:xfrm>
            <a:prstGeom prst="rect">
              <a:avLst/>
            </a:prstGeom>
            <a:noFill/>
          </p:spPr>
          <p:txBody>
            <a:bodyPr wrap="square">
              <a:spAutoFit/>
            </a:bodyPr>
            <a:lstStyle/>
            <a:p>
              <a:pPr>
                <a:lnSpc>
                  <a:spcPct val="130000"/>
                </a:lnSpc>
              </a:pPr>
              <a:r>
                <a:rPr lang="zh-CN" altLang="en-US" sz="2000" b="1" dirty="0">
                  <a:solidFill>
                    <a:schemeClr val="accent1"/>
                  </a:solidFill>
                  <a:latin typeface="+mn-ea"/>
                </a:rPr>
                <a:t>此处添加标题</a:t>
              </a:r>
              <a:endParaRPr lang="zh-CN" altLang="en-US" sz="2400" b="1" dirty="0">
                <a:solidFill>
                  <a:schemeClr val="accent1"/>
                </a:solidFill>
                <a:latin typeface="+mn-ea"/>
              </a:endParaRPr>
            </a:p>
          </p:txBody>
        </p:sp>
        <p:sp>
          <p:nvSpPr>
            <p:cNvPr id="15" name="矩形 14"/>
            <p:cNvSpPr/>
            <p:nvPr/>
          </p:nvSpPr>
          <p:spPr>
            <a:xfrm>
              <a:off x="355774" y="4360462"/>
              <a:ext cx="3370639" cy="1052596"/>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latin typeface="+mn-ea"/>
                </a:rPr>
                <a:t>在此录入上述图表的描述说明，在此录入上述图表的描述说明，在此录入上述图表的描述说明。</a:t>
              </a:r>
            </a:p>
          </p:txBody>
        </p:sp>
      </p:grpSp>
      <p:grpSp>
        <p:nvGrpSpPr>
          <p:cNvPr id="16" name="组合 15"/>
          <p:cNvGrpSpPr/>
          <p:nvPr/>
        </p:nvGrpSpPr>
        <p:grpSpPr>
          <a:xfrm>
            <a:off x="8481668" y="3868019"/>
            <a:ext cx="3370639" cy="1545039"/>
            <a:chOff x="8481668" y="3868019"/>
            <a:chExt cx="3370639" cy="1545039"/>
          </a:xfrm>
        </p:grpSpPr>
        <p:sp>
          <p:nvSpPr>
            <p:cNvPr id="17" name="矩形 16"/>
            <p:cNvSpPr/>
            <p:nvPr/>
          </p:nvSpPr>
          <p:spPr>
            <a:xfrm>
              <a:off x="9272559" y="3868019"/>
              <a:ext cx="1788859" cy="453457"/>
            </a:xfrm>
            <a:prstGeom prst="rect">
              <a:avLst/>
            </a:prstGeom>
            <a:noFill/>
          </p:spPr>
          <p:txBody>
            <a:bodyPr wrap="square">
              <a:spAutoFit/>
            </a:bodyPr>
            <a:lstStyle/>
            <a:p>
              <a:pPr>
                <a:lnSpc>
                  <a:spcPct val="130000"/>
                </a:lnSpc>
              </a:pPr>
              <a:r>
                <a:rPr lang="zh-CN" altLang="en-US" sz="2000" b="1" dirty="0">
                  <a:solidFill>
                    <a:schemeClr val="accent2"/>
                  </a:solidFill>
                  <a:latin typeface="+mn-ea"/>
                </a:rPr>
                <a:t>此处添加标题</a:t>
              </a:r>
              <a:endParaRPr lang="zh-CN" altLang="en-US" sz="2400" b="1" dirty="0">
                <a:solidFill>
                  <a:schemeClr val="accent2"/>
                </a:solidFill>
                <a:latin typeface="+mn-ea"/>
              </a:endParaRPr>
            </a:p>
          </p:txBody>
        </p:sp>
        <p:sp>
          <p:nvSpPr>
            <p:cNvPr id="18" name="矩形 17"/>
            <p:cNvSpPr/>
            <p:nvPr/>
          </p:nvSpPr>
          <p:spPr>
            <a:xfrm>
              <a:off x="8481668" y="4360462"/>
              <a:ext cx="3370639" cy="1052596"/>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latin typeface="+mn-ea"/>
                </a:rPr>
                <a:t>在此录入上述图表的描述说明，在此录入上述图表的描述说明，在此录入上述图表的描述说明。</a:t>
              </a:r>
            </a:p>
          </p:txBody>
        </p:sp>
      </p:grpSp>
      <p:grpSp>
        <p:nvGrpSpPr>
          <p:cNvPr id="19" name="组合 18"/>
          <p:cNvGrpSpPr/>
          <p:nvPr/>
        </p:nvGrpSpPr>
        <p:grpSpPr>
          <a:xfrm>
            <a:off x="3824288" y="1817914"/>
            <a:ext cx="4487394" cy="1284177"/>
            <a:chOff x="3824288" y="1817914"/>
            <a:chExt cx="4487394" cy="1284177"/>
          </a:xfrm>
        </p:grpSpPr>
        <p:sp>
          <p:nvSpPr>
            <p:cNvPr id="20" name="Rectangle 3"/>
            <p:cNvSpPr/>
            <p:nvPr/>
          </p:nvSpPr>
          <p:spPr>
            <a:xfrm>
              <a:off x="3824288" y="1817914"/>
              <a:ext cx="4470400" cy="1284177"/>
            </a:xfrm>
            <a:prstGeom prst="rect">
              <a:avLst/>
            </a:prstGeom>
            <a:solidFill>
              <a:schemeClr val="accent1"/>
            </a:solidFill>
            <a:effectLst>
              <a:outerShdw blurRad="63500" algn="ctr" rotWithShape="0">
                <a:prstClr val="black">
                  <a:alpha val="40000"/>
                </a:prstClr>
              </a:outerShdw>
            </a:effectLst>
          </p:spPr>
          <p:txBody>
            <a:bodyPr anchor="ctr"/>
            <a:lstStyle/>
            <a:p>
              <a:pPr algn="ctr"/>
              <a:endParaRPr lang="en-US">
                <a:solidFill>
                  <a:schemeClr val="bg1"/>
                </a:solidFill>
                <a:latin typeface="+mn-ea"/>
              </a:endParaRPr>
            </a:p>
          </p:txBody>
        </p:sp>
        <p:grpSp>
          <p:nvGrpSpPr>
            <p:cNvPr id="21" name="Group 15"/>
            <p:cNvGrpSpPr/>
            <p:nvPr/>
          </p:nvGrpSpPr>
          <p:grpSpPr>
            <a:xfrm>
              <a:off x="4175655" y="2151142"/>
              <a:ext cx="862640" cy="637088"/>
              <a:chOff x="3052763" y="2647950"/>
              <a:chExt cx="346075" cy="255588"/>
            </a:xfrm>
            <a:solidFill>
              <a:schemeClr val="bg1"/>
            </a:solidFill>
          </p:grpSpPr>
          <p:sp>
            <p:nvSpPr>
              <p:cNvPr id="25" name="Freeform 108"/>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sp>
            <p:nvSpPr>
              <p:cNvPr id="26" name="Freeform 109"/>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sp>
            <p:nvSpPr>
              <p:cNvPr id="27" name="Freeform 110"/>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grpSp>
        <p:grpSp>
          <p:nvGrpSpPr>
            <p:cNvPr id="22" name="组合 21"/>
            <p:cNvGrpSpPr/>
            <p:nvPr/>
          </p:nvGrpSpPr>
          <p:grpSpPr>
            <a:xfrm>
              <a:off x="5038295" y="1817914"/>
              <a:ext cx="3273387" cy="1203950"/>
              <a:chOff x="5038295" y="1817914"/>
              <a:chExt cx="3273387" cy="1203950"/>
            </a:xfrm>
          </p:grpSpPr>
          <p:sp>
            <p:nvSpPr>
              <p:cNvPr id="23" name="矩形 22"/>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24" name="矩形 23"/>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grpSp>
        <p:nvGrpSpPr>
          <p:cNvPr id="28" name="组合 27"/>
          <p:cNvGrpSpPr/>
          <p:nvPr/>
        </p:nvGrpSpPr>
        <p:grpSpPr>
          <a:xfrm>
            <a:off x="3824288" y="3240314"/>
            <a:ext cx="4470400" cy="1284177"/>
            <a:chOff x="3824288" y="3240314"/>
            <a:chExt cx="4470400" cy="1284177"/>
          </a:xfrm>
        </p:grpSpPr>
        <p:sp>
          <p:nvSpPr>
            <p:cNvPr id="29" name="Rectangle 4"/>
            <p:cNvSpPr/>
            <p:nvPr/>
          </p:nvSpPr>
          <p:spPr>
            <a:xfrm>
              <a:off x="3824288" y="3240314"/>
              <a:ext cx="4470400" cy="1284177"/>
            </a:xfrm>
            <a:prstGeom prst="rect">
              <a:avLst/>
            </a:prstGeom>
            <a:solidFill>
              <a:schemeClr val="accent3"/>
            </a:solidFill>
            <a:effectLst>
              <a:outerShdw blurRad="63500" algn="ctr" rotWithShape="0">
                <a:prstClr val="black">
                  <a:alpha val="40000"/>
                </a:prstClr>
              </a:outerShdw>
            </a:effectLst>
          </p:spPr>
          <p:txBody>
            <a:bodyPr anchor="ctr"/>
            <a:lstStyle/>
            <a:p>
              <a:pPr algn="ctr"/>
              <a:endParaRPr lang="en-US" dirty="0">
                <a:solidFill>
                  <a:schemeClr val="bg1"/>
                </a:solidFill>
                <a:latin typeface="+mn-ea"/>
              </a:endParaRPr>
            </a:p>
          </p:txBody>
        </p:sp>
        <p:grpSp>
          <p:nvGrpSpPr>
            <p:cNvPr id="30" name="Group 9"/>
            <p:cNvGrpSpPr/>
            <p:nvPr/>
          </p:nvGrpSpPr>
          <p:grpSpPr>
            <a:xfrm>
              <a:off x="7101718" y="3599575"/>
              <a:ext cx="863364" cy="640205"/>
              <a:chOff x="4572000" y="3414713"/>
              <a:chExt cx="374651" cy="277813"/>
            </a:xfrm>
            <a:solidFill>
              <a:schemeClr val="bg1"/>
            </a:solidFill>
          </p:grpSpPr>
          <p:sp>
            <p:nvSpPr>
              <p:cNvPr id="34"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sp>
            <p:nvSpPr>
              <p:cNvPr id="35"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grpSp>
        <p:grpSp>
          <p:nvGrpSpPr>
            <p:cNvPr id="31" name="组合 30"/>
            <p:cNvGrpSpPr/>
            <p:nvPr/>
          </p:nvGrpSpPr>
          <p:grpSpPr>
            <a:xfrm>
              <a:off x="3908226" y="3265015"/>
              <a:ext cx="3273387" cy="1203950"/>
              <a:chOff x="5038295" y="1817914"/>
              <a:chExt cx="3273387" cy="1203950"/>
            </a:xfrm>
          </p:grpSpPr>
          <p:sp>
            <p:nvSpPr>
              <p:cNvPr id="32" name="矩形 31"/>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33" name="矩形 32"/>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grpSp>
        <p:nvGrpSpPr>
          <p:cNvPr id="36" name="组合 35"/>
          <p:cNvGrpSpPr/>
          <p:nvPr/>
        </p:nvGrpSpPr>
        <p:grpSpPr>
          <a:xfrm>
            <a:off x="3824288" y="4699337"/>
            <a:ext cx="4538422" cy="1284177"/>
            <a:chOff x="3824288" y="4699337"/>
            <a:chExt cx="4538422" cy="1284177"/>
          </a:xfrm>
        </p:grpSpPr>
        <p:sp>
          <p:nvSpPr>
            <p:cNvPr id="37" name="Rectangle 5"/>
            <p:cNvSpPr/>
            <p:nvPr/>
          </p:nvSpPr>
          <p:spPr>
            <a:xfrm>
              <a:off x="3824288" y="4699337"/>
              <a:ext cx="4470400" cy="1284177"/>
            </a:xfrm>
            <a:prstGeom prst="rect">
              <a:avLst/>
            </a:prstGeom>
            <a:solidFill>
              <a:schemeClr val="accent2"/>
            </a:solidFill>
            <a:effectLst>
              <a:outerShdw blurRad="63500" algn="ctr" rotWithShape="0">
                <a:prstClr val="black">
                  <a:alpha val="40000"/>
                </a:prstClr>
              </a:outerShdw>
            </a:effectLst>
          </p:spPr>
          <p:txBody>
            <a:bodyPr anchor="ctr"/>
            <a:lstStyle/>
            <a:p>
              <a:pPr algn="ctr"/>
              <a:endParaRPr lang="en-US">
                <a:solidFill>
                  <a:schemeClr val="bg1"/>
                </a:solidFill>
                <a:latin typeface="+mn-ea"/>
              </a:endParaRPr>
            </a:p>
          </p:txBody>
        </p:sp>
        <p:grpSp>
          <p:nvGrpSpPr>
            <p:cNvPr id="38" name="Group 12"/>
            <p:cNvGrpSpPr/>
            <p:nvPr/>
          </p:nvGrpSpPr>
          <p:grpSpPr>
            <a:xfrm>
              <a:off x="4213363" y="4985438"/>
              <a:ext cx="725843" cy="711971"/>
              <a:chOff x="2905125" y="4002088"/>
              <a:chExt cx="249238" cy="244475"/>
            </a:xfrm>
            <a:solidFill>
              <a:schemeClr val="bg1"/>
            </a:solidFill>
          </p:grpSpPr>
          <p:sp>
            <p:nvSpPr>
              <p:cNvPr id="42"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sp>
            <p:nvSpPr>
              <p:cNvPr id="43"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latin typeface="+mn-ea"/>
                </a:endParaRPr>
              </a:p>
            </p:txBody>
          </p:sp>
        </p:grpSp>
        <p:grpSp>
          <p:nvGrpSpPr>
            <p:cNvPr id="39" name="组合 38"/>
            <p:cNvGrpSpPr/>
            <p:nvPr/>
          </p:nvGrpSpPr>
          <p:grpSpPr>
            <a:xfrm>
              <a:off x="5089323" y="4739448"/>
              <a:ext cx="3273387" cy="1203950"/>
              <a:chOff x="5038295" y="1817914"/>
              <a:chExt cx="3273387" cy="1203950"/>
            </a:xfrm>
          </p:grpSpPr>
          <p:sp>
            <p:nvSpPr>
              <p:cNvPr id="40" name="矩形 39"/>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41" name="矩形 40"/>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3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0000">
                                          <p:cBhvr additive="base">
                                            <p:cTn id="7" dur="500" fill="hold"/>
                                            <p:tgtEl>
                                              <p:spTgt spid="1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3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30000">
                                          <p:cBhvr additive="base">
                                            <p:cTn id="11" dur="500" fill="hold"/>
                                            <p:tgtEl>
                                              <p:spTgt spid="28"/>
                                            </p:tgtEl>
                                            <p:attrNameLst>
                                              <p:attrName>ppt_x</p:attrName>
                                            </p:attrNameLst>
                                          </p:cBhvr>
                                          <p:tavLst>
                                            <p:tav tm="0">
                                              <p:val>
                                                <p:strVal val="#ppt_x"/>
                                              </p:val>
                                            </p:tav>
                                            <p:tav tm="100000">
                                              <p:val>
                                                <p:strVal val="#ppt_x"/>
                                              </p:val>
                                            </p:tav>
                                          </p:tavLst>
                                        </p:anim>
                                        <p:anim calcmode="lin" valueType="num" p14:bounceEnd="30000">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3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30000">
                                          <p:cBhvr additive="base">
                                            <p:cTn id="15" dur="500" fill="hold"/>
                                            <p:tgtEl>
                                              <p:spTgt spid="36"/>
                                            </p:tgtEl>
                                            <p:attrNameLst>
                                              <p:attrName>ppt_x</p:attrName>
                                            </p:attrNameLst>
                                          </p:cBhvr>
                                          <p:tavLst>
                                            <p:tav tm="0">
                                              <p:val>
                                                <p:strVal val="#ppt_x"/>
                                              </p:val>
                                            </p:tav>
                                            <p:tav tm="100000">
                                              <p:val>
                                                <p:strVal val="#ppt_x"/>
                                              </p:val>
                                            </p:tav>
                                          </p:tavLst>
                                        </p:anim>
                                        <p:anim calcmode="lin" valueType="num" p14:bounceEnd="30000">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37"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450" decel="100000" fill="hold"/>
                                            <p:tgtEl>
                                              <p:spTgt spid="13"/>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450" decel="100000" fill="hold"/>
                                            <p:tgtEl>
                                              <p:spTgt spid="1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37"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450" decel="100000" fill="hold"/>
                                            <p:tgtEl>
                                              <p:spTgt spid="13"/>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450" decel="100000" fill="hold"/>
                                            <p:tgtEl>
                                              <p:spTgt spid="1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49664" y="1978680"/>
            <a:ext cx="1670870" cy="1670870"/>
            <a:chOff x="9349664" y="1978680"/>
            <a:chExt cx="1670870" cy="1670870"/>
          </a:xfrm>
        </p:grpSpPr>
        <p:sp>
          <p:nvSpPr>
            <p:cNvPr id="3" name="矩形 2"/>
            <p:cNvSpPr/>
            <p:nvPr/>
          </p:nvSpPr>
          <p:spPr>
            <a:xfrm>
              <a:off x="9349664" y="1978680"/>
              <a:ext cx="1670870" cy="1670870"/>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solidFill>
                <a:latin typeface="+mn-ea"/>
              </a:endParaRPr>
            </a:p>
          </p:txBody>
        </p:sp>
        <p:sp>
          <p:nvSpPr>
            <p:cNvPr id="4" name="Freeform 133"/>
            <p:cNvSpPr>
              <a:spLocks noEditPoints="1"/>
            </p:cNvSpPr>
            <p:nvPr/>
          </p:nvSpPr>
          <p:spPr bwMode="auto">
            <a:xfrm>
              <a:off x="9792926" y="2366011"/>
              <a:ext cx="813380" cy="524860"/>
            </a:xfrm>
            <a:custGeom>
              <a:avLst/>
              <a:gdLst>
                <a:gd name="T0" fmla="*/ 72 w 116"/>
                <a:gd name="T1" fmla="*/ 27 h 75"/>
                <a:gd name="T2" fmla="*/ 69 w 116"/>
                <a:gd name="T3" fmla="*/ 19 h 75"/>
                <a:gd name="T4" fmla="*/ 65 w 116"/>
                <a:gd name="T5" fmla="*/ 20 h 75"/>
                <a:gd name="T6" fmla="*/ 46 w 116"/>
                <a:gd name="T7" fmla="*/ 18 h 75"/>
                <a:gd name="T8" fmla="*/ 46 w 116"/>
                <a:gd name="T9" fmla="*/ 29 h 75"/>
                <a:gd name="T10" fmla="*/ 79 w 116"/>
                <a:gd name="T11" fmla="*/ 9 h 75"/>
                <a:gd name="T12" fmla="*/ 72 w 116"/>
                <a:gd name="T13" fmla="*/ 29 h 75"/>
                <a:gd name="T14" fmla="*/ 7 w 116"/>
                <a:gd name="T15" fmla="*/ 23 h 75"/>
                <a:gd name="T16" fmla="*/ 29 w 116"/>
                <a:gd name="T17" fmla="*/ 36 h 75"/>
                <a:gd name="T18" fmla="*/ 18 w 116"/>
                <a:gd name="T19" fmla="*/ 46 h 75"/>
                <a:gd name="T20" fmla="*/ 10 w 116"/>
                <a:gd name="T21" fmla="*/ 42 h 75"/>
                <a:gd name="T22" fmla="*/ 25 w 116"/>
                <a:gd name="T23" fmla="*/ 46 h 75"/>
                <a:gd name="T24" fmla="*/ 4 w 116"/>
                <a:gd name="T25" fmla="*/ 48 h 75"/>
                <a:gd name="T26" fmla="*/ 3 w 116"/>
                <a:gd name="T27" fmla="*/ 48 h 75"/>
                <a:gd name="T28" fmla="*/ 0 w 116"/>
                <a:gd name="T29" fmla="*/ 62 h 75"/>
                <a:gd name="T30" fmla="*/ 1 w 116"/>
                <a:gd name="T31" fmla="*/ 63 h 75"/>
                <a:gd name="T32" fmla="*/ 26 w 116"/>
                <a:gd name="T33" fmla="*/ 73 h 75"/>
                <a:gd name="T34" fmla="*/ 28 w 116"/>
                <a:gd name="T35" fmla="*/ 75 h 75"/>
                <a:gd name="T36" fmla="*/ 92 w 116"/>
                <a:gd name="T37" fmla="*/ 75 h 75"/>
                <a:gd name="T38" fmla="*/ 92 w 116"/>
                <a:gd name="T39" fmla="*/ 63 h 75"/>
                <a:gd name="T40" fmla="*/ 116 w 116"/>
                <a:gd name="T41" fmla="*/ 63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8 h 75"/>
                <a:gd name="T62" fmla="*/ 56 w 116"/>
                <a:gd name="T63" fmla="*/ 48 h 75"/>
                <a:gd name="T64" fmla="*/ 57 w 116"/>
                <a:gd name="T65" fmla="*/ 54 h 75"/>
                <a:gd name="T66" fmla="*/ 49 w 116"/>
                <a:gd name="T67" fmla="*/ 50 h 75"/>
                <a:gd name="T68" fmla="*/ 46 w 116"/>
                <a:gd name="T69" fmla="*/ 45 h 75"/>
                <a:gd name="T70" fmla="*/ 33 w 116"/>
                <a:gd name="T71" fmla="*/ 48 h 75"/>
                <a:gd name="T72" fmla="*/ 87 w 116"/>
                <a:gd name="T73" fmla="*/ 36 h 75"/>
                <a:gd name="T74" fmla="*/ 109 w 116"/>
                <a:gd name="T75" fmla="*/ 21 h 75"/>
                <a:gd name="T76" fmla="*/ 105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8"/>
                    <a:pt x="72" y="27"/>
                  </a:cubicBezTo>
                  <a:cubicBezTo>
                    <a:pt x="72" y="19"/>
                    <a:pt x="72" y="19"/>
                    <a:pt x="72" y="19"/>
                  </a:cubicBezTo>
                  <a:cubicBezTo>
                    <a:pt x="71" y="19"/>
                    <a:pt x="70" y="19"/>
                    <a:pt x="69" y="19"/>
                  </a:cubicBezTo>
                  <a:cubicBezTo>
                    <a:pt x="68" y="14"/>
                    <a:pt x="68" y="14"/>
                    <a:pt x="68" y="14"/>
                  </a:cubicBezTo>
                  <a:cubicBezTo>
                    <a:pt x="65" y="20"/>
                    <a:pt x="65" y="20"/>
                    <a:pt x="65" y="20"/>
                  </a:cubicBezTo>
                  <a:cubicBezTo>
                    <a:pt x="60" y="21"/>
                    <a:pt x="56" y="22"/>
                    <a:pt x="47" y="18"/>
                  </a:cubicBezTo>
                  <a:cubicBezTo>
                    <a:pt x="46" y="18"/>
                    <a:pt x="46" y="18"/>
                    <a:pt x="46" y="18"/>
                  </a:cubicBezTo>
                  <a:cubicBezTo>
                    <a:pt x="46" y="27"/>
                    <a:pt x="46" y="27"/>
                    <a:pt x="46" y="27"/>
                  </a:cubicBezTo>
                  <a:cubicBezTo>
                    <a:pt x="46" y="28"/>
                    <a:pt x="46" y="28"/>
                    <a:pt x="46" y="29"/>
                  </a:cubicBezTo>
                  <a:cubicBezTo>
                    <a:pt x="38" y="23"/>
                    <a:pt x="41" y="20"/>
                    <a:pt x="39" y="9"/>
                  </a:cubicBezTo>
                  <a:cubicBezTo>
                    <a:pt x="44" y="0"/>
                    <a:pt x="75" y="0"/>
                    <a:pt x="79" y="9"/>
                  </a:cubicBezTo>
                  <a:cubicBezTo>
                    <a:pt x="78" y="17"/>
                    <a:pt x="79" y="24"/>
                    <a:pt x="72" y="29"/>
                  </a:cubicBezTo>
                  <a:cubicBezTo>
                    <a:pt x="72" y="29"/>
                    <a:pt x="72" y="29"/>
                    <a:pt x="72" y="29"/>
                  </a:cubicBezTo>
                  <a:close/>
                  <a:moveTo>
                    <a:pt x="7" y="36"/>
                  </a:moveTo>
                  <a:cubicBezTo>
                    <a:pt x="7" y="30"/>
                    <a:pt x="7" y="27"/>
                    <a:pt x="7" y="23"/>
                  </a:cubicBezTo>
                  <a:cubicBezTo>
                    <a:pt x="17" y="25"/>
                    <a:pt x="20" y="16"/>
                    <a:pt x="29" y="23"/>
                  </a:cubicBezTo>
                  <a:cubicBezTo>
                    <a:pt x="30" y="27"/>
                    <a:pt x="29" y="32"/>
                    <a:pt x="29" y="36"/>
                  </a:cubicBezTo>
                  <a:cubicBezTo>
                    <a:pt x="28" y="38"/>
                    <a:pt x="27" y="40"/>
                    <a:pt x="26" y="42"/>
                  </a:cubicBezTo>
                  <a:cubicBezTo>
                    <a:pt x="24" y="44"/>
                    <a:pt x="21" y="46"/>
                    <a:pt x="18" y="46"/>
                  </a:cubicBezTo>
                  <a:cubicBezTo>
                    <a:pt x="18" y="46"/>
                    <a:pt x="18" y="46"/>
                    <a:pt x="18" y="46"/>
                  </a:cubicBezTo>
                  <a:cubicBezTo>
                    <a:pt x="15" y="46"/>
                    <a:pt x="12" y="44"/>
                    <a:pt x="10" y="42"/>
                  </a:cubicBezTo>
                  <a:cubicBezTo>
                    <a:pt x="9" y="40"/>
                    <a:pt x="8" y="38"/>
                    <a:pt x="7" y="36"/>
                  </a:cubicBezTo>
                  <a:close/>
                  <a:moveTo>
                    <a:pt x="25" y="46"/>
                  </a:moveTo>
                  <a:cubicBezTo>
                    <a:pt x="22" y="52"/>
                    <a:pt x="14" y="52"/>
                    <a:pt x="11" y="46"/>
                  </a:cubicBezTo>
                  <a:cubicBezTo>
                    <a:pt x="4" y="48"/>
                    <a:pt x="4" y="48"/>
                    <a:pt x="4" y="48"/>
                  </a:cubicBezTo>
                  <a:cubicBezTo>
                    <a:pt x="3" y="48"/>
                    <a:pt x="3" y="48"/>
                    <a:pt x="3" y="48"/>
                  </a:cubicBezTo>
                  <a:cubicBezTo>
                    <a:pt x="3" y="48"/>
                    <a:pt x="3" y="48"/>
                    <a:pt x="3" y="48"/>
                  </a:cubicBezTo>
                  <a:cubicBezTo>
                    <a:pt x="2" y="50"/>
                    <a:pt x="1" y="52"/>
                    <a:pt x="0" y="54"/>
                  </a:cubicBezTo>
                  <a:cubicBezTo>
                    <a:pt x="0" y="56"/>
                    <a:pt x="0" y="58"/>
                    <a:pt x="0" y="62"/>
                  </a:cubicBezTo>
                  <a:cubicBezTo>
                    <a:pt x="0" y="63"/>
                    <a:pt x="0" y="63"/>
                    <a:pt x="0" y="63"/>
                  </a:cubicBezTo>
                  <a:cubicBezTo>
                    <a:pt x="1" y="63"/>
                    <a:pt x="1" y="63"/>
                    <a:pt x="1" y="63"/>
                  </a:cubicBezTo>
                  <a:cubicBezTo>
                    <a:pt x="25" y="63"/>
                    <a:pt x="25" y="63"/>
                    <a:pt x="25" y="63"/>
                  </a:cubicBezTo>
                  <a:cubicBezTo>
                    <a:pt x="25" y="66"/>
                    <a:pt x="25" y="69"/>
                    <a:pt x="26" y="73"/>
                  </a:cubicBezTo>
                  <a:cubicBezTo>
                    <a:pt x="26" y="75"/>
                    <a:pt x="26" y="75"/>
                    <a:pt x="26" y="75"/>
                  </a:cubicBezTo>
                  <a:cubicBezTo>
                    <a:pt x="28" y="75"/>
                    <a:pt x="28" y="75"/>
                    <a:pt x="28" y="75"/>
                  </a:cubicBezTo>
                  <a:cubicBezTo>
                    <a:pt x="90" y="75"/>
                    <a:pt x="90" y="75"/>
                    <a:pt x="90" y="75"/>
                  </a:cubicBezTo>
                  <a:cubicBezTo>
                    <a:pt x="92" y="75"/>
                    <a:pt x="92" y="75"/>
                    <a:pt x="92" y="75"/>
                  </a:cubicBezTo>
                  <a:cubicBezTo>
                    <a:pt x="92" y="73"/>
                    <a:pt x="92" y="73"/>
                    <a:pt x="92" y="73"/>
                  </a:cubicBezTo>
                  <a:cubicBezTo>
                    <a:pt x="92" y="69"/>
                    <a:pt x="93" y="66"/>
                    <a:pt x="92" y="63"/>
                  </a:cubicBezTo>
                  <a:cubicBezTo>
                    <a:pt x="115" y="63"/>
                    <a:pt x="115" y="63"/>
                    <a:pt x="115" y="63"/>
                  </a:cubicBezTo>
                  <a:cubicBezTo>
                    <a:pt x="116" y="63"/>
                    <a:pt x="116" y="63"/>
                    <a:pt x="116" y="63"/>
                  </a:cubicBezTo>
                  <a:cubicBezTo>
                    <a:pt x="116" y="62"/>
                    <a:pt x="116" y="62"/>
                    <a:pt x="116" y="62"/>
                  </a:cubicBezTo>
                  <a:cubicBezTo>
                    <a:pt x="116" y="59"/>
                    <a:pt x="116" y="57"/>
                    <a:pt x="116" y="55"/>
                  </a:cubicBezTo>
                  <a:cubicBezTo>
                    <a:pt x="115" y="52"/>
                    <a:pt x="115" y="50"/>
                    <a:pt x="113"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2" y="47"/>
                    <a:pt x="92" y="47"/>
                    <a:pt x="92"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1" y="54"/>
                    <a:pt x="61" y="54"/>
                    <a:pt x="61" y="54"/>
                  </a:cubicBezTo>
                  <a:cubicBezTo>
                    <a:pt x="64" y="52"/>
                    <a:pt x="64" y="52"/>
                    <a:pt x="64" y="52"/>
                  </a:cubicBezTo>
                  <a:cubicBezTo>
                    <a:pt x="62" y="48"/>
                    <a:pt x="62" y="48"/>
                    <a:pt x="62" y="48"/>
                  </a:cubicBezTo>
                  <a:cubicBezTo>
                    <a:pt x="60" y="48"/>
                    <a:pt x="60" y="48"/>
                    <a:pt x="60" y="48"/>
                  </a:cubicBezTo>
                  <a:cubicBezTo>
                    <a:pt x="58" y="48"/>
                    <a:pt x="58" y="48"/>
                    <a:pt x="58" y="48"/>
                  </a:cubicBezTo>
                  <a:cubicBezTo>
                    <a:pt x="56" y="48"/>
                    <a:pt x="56" y="48"/>
                    <a:pt x="56" y="48"/>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6" y="45"/>
                    <a:pt x="46" y="45"/>
                    <a:pt x="46" y="45"/>
                  </a:cubicBezTo>
                  <a:cubicBezTo>
                    <a:pt x="33" y="48"/>
                    <a:pt x="33" y="48"/>
                    <a:pt x="33" y="48"/>
                  </a:cubicBezTo>
                  <a:cubicBezTo>
                    <a:pt x="33" y="48"/>
                    <a:pt x="33" y="48"/>
                    <a:pt x="33" y="48"/>
                  </a:cubicBezTo>
                  <a:cubicBezTo>
                    <a:pt x="25" y="46"/>
                    <a:pt x="25" y="46"/>
                    <a:pt x="25" y="46"/>
                  </a:cubicBezTo>
                  <a:close/>
                  <a:moveTo>
                    <a:pt x="87" y="36"/>
                  </a:moveTo>
                  <a:cubicBezTo>
                    <a:pt x="86" y="30"/>
                    <a:pt x="86" y="25"/>
                    <a:pt x="87" y="21"/>
                  </a:cubicBezTo>
                  <a:cubicBezTo>
                    <a:pt x="91" y="18"/>
                    <a:pt x="106" y="18"/>
                    <a:pt x="109" y="21"/>
                  </a:cubicBezTo>
                  <a:cubicBezTo>
                    <a:pt x="109" y="26"/>
                    <a:pt x="109" y="32"/>
                    <a:pt x="108" y="36"/>
                  </a:cubicBezTo>
                  <a:cubicBezTo>
                    <a:pt x="108" y="38"/>
                    <a:pt x="107" y="40"/>
                    <a:pt x="105" y="42"/>
                  </a:cubicBezTo>
                  <a:cubicBezTo>
                    <a:pt x="103" y="44"/>
                    <a:pt x="101" y="46"/>
                    <a:pt x="98" y="46"/>
                  </a:cubicBezTo>
                  <a:cubicBezTo>
                    <a:pt x="98" y="46"/>
                    <a:pt x="98" y="46"/>
                    <a:pt x="98" y="46"/>
                  </a:cubicBezTo>
                  <a:cubicBezTo>
                    <a:pt x="95" y="46"/>
                    <a:pt x="92" y="44"/>
                    <a:pt x="90" y="42"/>
                  </a:cubicBezTo>
                  <a:cubicBezTo>
                    <a:pt x="88" y="40"/>
                    <a:pt x="87" y="38"/>
                    <a:pt x="87" y="36"/>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5" name="矩形 4"/>
            <p:cNvSpPr/>
            <p:nvPr/>
          </p:nvSpPr>
          <p:spPr>
            <a:xfrm>
              <a:off x="9645618" y="3141663"/>
              <a:ext cx="1107996" cy="369332"/>
            </a:xfrm>
            <a:prstGeom prst="rect">
              <a:avLst/>
            </a:prstGeom>
            <a:noFill/>
          </p:spPr>
          <p:txBody>
            <a:bodyPr wrap="none">
              <a:spAutoFit/>
            </a:bodyPr>
            <a:lstStyle/>
            <a:p>
              <a:pPr algn="ctr" defTabSz="60896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6" name="组合 5"/>
          <p:cNvGrpSpPr/>
          <p:nvPr/>
        </p:nvGrpSpPr>
        <p:grpSpPr>
          <a:xfrm>
            <a:off x="1144789" y="2035725"/>
            <a:ext cx="1670870" cy="1670870"/>
            <a:chOff x="1144789" y="2035725"/>
            <a:chExt cx="1670870" cy="1670870"/>
          </a:xfrm>
        </p:grpSpPr>
        <p:sp>
          <p:nvSpPr>
            <p:cNvPr id="7" name="矩形 6"/>
            <p:cNvSpPr/>
            <p:nvPr/>
          </p:nvSpPr>
          <p:spPr>
            <a:xfrm>
              <a:off x="1144789" y="2035725"/>
              <a:ext cx="1670870" cy="1670870"/>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solidFill>
                <a:latin typeface="+mn-ea"/>
              </a:endParaRPr>
            </a:p>
          </p:txBody>
        </p:sp>
        <p:sp>
          <p:nvSpPr>
            <p:cNvPr id="8" name="Freeform 202"/>
            <p:cNvSpPr>
              <a:spLocks noEditPoints="1"/>
            </p:cNvSpPr>
            <p:nvPr/>
          </p:nvSpPr>
          <p:spPr bwMode="auto">
            <a:xfrm>
              <a:off x="1731794" y="2285148"/>
              <a:ext cx="496865" cy="605728"/>
            </a:xfrm>
            <a:custGeom>
              <a:avLst/>
              <a:gdLst>
                <a:gd name="T0" fmla="*/ 78 w 78"/>
                <a:gd name="T1" fmla="*/ 29 h 95"/>
                <a:gd name="T2" fmla="*/ 71 w 78"/>
                <a:gd name="T3" fmla="*/ 85 h 95"/>
                <a:gd name="T4" fmla="*/ 61 w 78"/>
                <a:gd name="T5" fmla="*/ 95 h 95"/>
                <a:gd name="T6" fmla="*/ 17 w 78"/>
                <a:gd name="T7" fmla="*/ 95 h 95"/>
                <a:gd name="T8" fmla="*/ 7 w 78"/>
                <a:gd name="T9" fmla="*/ 85 h 95"/>
                <a:gd name="T10" fmla="*/ 0 w 78"/>
                <a:gd name="T11" fmla="*/ 29 h 95"/>
                <a:gd name="T12" fmla="*/ 7 w 78"/>
                <a:gd name="T13" fmla="*/ 29 h 95"/>
                <a:gd name="T14" fmla="*/ 2 w 78"/>
                <a:gd name="T15" fmla="*/ 12 h 95"/>
                <a:gd name="T16" fmla="*/ 1 w 78"/>
                <a:gd name="T17" fmla="*/ 9 h 95"/>
                <a:gd name="T18" fmla="*/ 5 w 78"/>
                <a:gd name="T19" fmla="*/ 8 h 95"/>
                <a:gd name="T20" fmla="*/ 33 w 78"/>
                <a:gd name="T21" fmla="*/ 0 h 95"/>
                <a:gd name="T22" fmla="*/ 34 w 78"/>
                <a:gd name="T23" fmla="*/ 0 h 95"/>
                <a:gd name="T24" fmla="*/ 35 w 78"/>
                <a:gd name="T25" fmla="*/ 0 h 95"/>
                <a:gd name="T26" fmla="*/ 52 w 78"/>
                <a:gd name="T27" fmla="*/ 4 h 95"/>
                <a:gd name="T28" fmla="*/ 54 w 78"/>
                <a:gd name="T29" fmla="*/ 5 h 95"/>
                <a:gd name="T30" fmla="*/ 55 w 78"/>
                <a:gd name="T31" fmla="*/ 7 h 95"/>
                <a:gd name="T32" fmla="*/ 61 w 78"/>
                <a:gd name="T33" fmla="*/ 29 h 95"/>
                <a:gd name="T34" fmla="*/ 78 w 78"/>
                <a:gd name="T35" fmla="*/ 29 h 95"/>
                <a:gd name="T36" fmla="*/ 30 w 78"/>
                <a:gd name="T37" fmla="*/ 59 h 95"/>
                <a:gd name="T38" fmla="*/ 49 w 78"/>
                <a:gd name="T39" fmla="*/ 47 h 95"/>
                <a:gd name="T40" fmla="*/ 49 w 78"/>
                <a:gd name="T41" fmla="*/ 43 h 95"/>
                <a:gd name="T42" fmla="*/ 17 w 78"/>
                <a:gd name="T43" fmla="*/ 59 h 95"/>
                <a:gd name="T44" fmla="*/ 9 w 78"/>
                <a:gd name="T45" fmla="*/ 59 h 95"/>
                <a:gd name="T46" fmla="*/ 16 w 78"/>
                <a:gd name="T47" fmla="*/ 66 h 95"/>
                <a:gd name="T48" fmla="*/ 23 w 78"/>
                <a:gd name="T49" fmla="*/ 72 h 95"/>
                <a:gd name="T50" fmla="*/ 31 w 78"/>
                <a:gd name="T51" fmla="*/ 66 h 95"/>
                <a:gd name="T52" fmla="*/ 38 w 78"/>
                <a:gd name="T53" fmla="*/ 59 h 95"/>
                <a:gd name="T54" fmla="*/ 30 w 78"/>
                <a:gd name="T55" fmla="*/ 59 h 95"/>
                <a:gd name="T56" fmla="*/ 54 w 78"/>
                <a:gd name="T57" fmla="*/ 52 h 95"/>
                <a:gd name="T58" fmla="*/ 46 w 78"/>
                <a:gd name="T59" fmla="*/ 59 h 95"/>
                <a:gd name="T60" fmla="*/ 39 w 78"/>
                <a:gd name="T61" fmla="*/ 65 h 95"/>
                <a:gd name="T62" fmla="*/ 47 w 78"/>
                <a:gd name="T63" fmla="*/ 65 h 95"/>
                <a:gd name="T64" fmla="*/ 29 w 78"/>
                <a:gd name="T65" fmla="*/ 78 h 95"/>
                <a:gd name="T66" fmla="*/ 29 w 78"/>
                <a:gd name="T67" fmla="*/ 81 h 95"/>
                <a:gd name="T68" fmla="*/ 61 w 78"/>
                <a:gd name="T69" fmla="*/ 65 h 95"/>
                <a:gd name="T70" fmla="*/ 69 w 78"/>
                <a:gd name="T71" fmla="*/ 65 h 95"/>
                <a:gd name="T72" fmla="*/ 61 w 78"/>
                <a:gd name="T73" fmla="*/ 59 h 95"/>
                <a:gd name="T74" fmla="*/ 54 w 78"/>
                <a:gd name="T75" fmla="*/ 52 h 95"/>
                <a:gd name="T76" fmla="*/ 14 w 78"/>
                <a:gd name="T77" fmla="*/ 29 h 95"/>
                <a:gd name="T78" fmla="*/ 53 w 78"/>
                <a:gd name="T79" fmla="*/ 29 h 95"/>
                <a:gd name="T80" fmla="*/ 49 w 78"/>
                <a:gd name="T81" fmla="*/ 13 h 95"/>
                <a:gd name="T82" fmla="*/ 36 w 78"/>
                <a:gd name="T83" fmla="*/ 17 h 95"/>
                <a:gd name="T84" fmla="*/ 32 w 78"/>
                <a:gd name="T85" fmla="*/ 15 h 95"/>
                <a:gd name="T86" fmla="*/ 30 w 78"/>
                <a:gd name="T87" fmla="*/ 9 h 95"/>
                <a:gd name="T88" fmla="*/ 10 w 78"/>
                <a:gd name="T89" fmla="*/ 14 h 95"/>
                <a:gd name="T90" fmla="*/ 14 w 78"/>
                <a:gd name="T91" fmla="*/ 29 h 95"/>
                <a:gd name="T92" fmla="*/ 36 w 78"/>
                <a:gd name="T93" fmla="*/ 8 h 95"/>
                <a:gd name="T94" fmla="*/ 37 w 78"/>
                <a:gd name="T95" fmla="*/ 11 h 95"/>
                <a:gd name="T96" fmla="*/ 41 w 78"/>
                <a:gd name="T97" fmla="*/ 9 h 95"/>
                <a:gd name="T98" fmla="*/ 36 w 78"/>
                <a:gd name="T99" fmla="*/ 8 h 95"/>
                <a:gd name="T100" fmla="*/ 14 w 78"/>
                <a:gd name="T101" fmla="*/ 19 h 95"/>
                <a:gd name="T102" fmla="*/ 15 w 78"/>
                <a:gd name="T103" fmla="*/ 22 h 95"/>
                <a:gd name="T104" fmla="*/ 30 w 78"/>
                <a:gd name="T105" fmla="*/ 18 h 95"/>
                <a:gd name="T106" fmla="*/ 29 w 78"/>
                <a:gd name="T107" fmla="*/ 14 h 95"/>
                <a:gd name="T108" fmla="*/ 14 w 78"/>
                <a:gd name="T109" fmla="*/ 19 h 95"/>
                <a:gd name="T110" fmla="*/ 16 w 78"/>
                <a:gd name="T111" fmla="*/ 24 h 95"/>
                <a:gd name="T112" fmla="*/ 17 w 78"/>
                <a:gd name="T113" fmla="*/ 27 h 95"/>
                <a:gd name="T114" fmla="*/ 32 w 78"/>
                <a:gd name="T115" fmla="*/ 23 h 95"/>
                <a:gd name="T116" fmla="*/ 31 w 78"/>
                <a:gd name="T117" fmla="*/ 20 h 95"/>
                <a:gd name="T118" fmla="*/ 16 w 78"/>
                <a:gd name="T119"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95">
                  <a:moveTo>
                    <a:pt x="78" y="29"/>
                  </a:moveTo>
                  <a:cubicBezTo>
                    <a:pt x="71" y="85"/>
                    <a:pt x="71" y="85"/>
                    <a:pt x="71" y="85"/>
                  </a:cubicBezTo>
                  <a:cubicBezTo>
                    <a:pt x="71" y="90"/>
                    <a:pt x="67" y="95"/>
                    <a:pt x="61" y="95"/>
                  </a:cubicBezTo>
                  <a:cubicBezTo>
                    <a:pt x="17" y="95"/>
                    <a:pt x="17" y="95"/>
                    <a:pt x="17" y="95"/>
                  </a:cubicBezTo>
                  <a:cubicBezTo>
                    <a:pt x="11" y="95"/>
                    <a:pt x="8" y="90"/>
                    <a:pt x="7" y="85"/>
                  </a:cubicBezTo>
                  <a:cubicBezTo>
                    <a:pt x="0" y="29"/>
                    <a:pt x="0" y="29"/>
                    <a:pt x="0" y="29"/>
                  </a:cubicBezTo>
                  <a:cubicBezTo>
                    <a:pt x="7" y="29"/>
                    <a:pt x="7" y="29"/>
                    <a:pt x="7" y="29"/>
                  </a:cubicBezTo>
                  <a:cubicBezTo>
                    <a:pt x="2" y="12"/>
                    <a:pt x="2" y="12"/>
                    <a:pt x="2" y="12"/>
                  </a:cubicBezTo>
                  <a:cubicBezTo>
                    <a:pt x="1" y="9"/>
                    <a:pt x="1" y="9"/>
                    <a:pt x="1" y="9"/>
                  </a:cubicBezTo>
                  <a:cubicBezTo>
                    <a:pt x="5" y="8"/>
                    <a:pt x="5" y="8"/>
                    <a:pt x="5" y="8"/>
                  </a:cubicBezTo>
                  <a:cubicBezTo>
                    <a:pt x="33" y="0"/>
                    <a:pt x="33" y="0"/>
                    <a:pt x="33" y="0"/>
                  </a:cubicBezTo>
                  <a:cubicBezTo>
                    <a:pt x="34" y="0"/>
                    <a:pt x="34" y="0"/>
                    <a:pt x="34" y="0"/>
                  </a:cubicBezTo>
                  <a:cubicBezTo>
                    <a:pt x="35" y="0"/>
                    <a:pt x="35" y="0"/>
                    <a:pt x="35" y="0"/>
                  </a:cubicBezTo>
                  <a:cubicBezTo>
                    <a:pt x="52" y="4"/>
                    <a:pt x="52" y="4"/>
                    <a:pt x="52" y="4"/>
                  </a:cubicBezTo>
                  <a:cubicBezTo>
                    <a:pt x="54" y="5"/>
                    <a:pt x="54" y="5"/>
                    <a:pt x="54" y="5"/>
                  </a:cubicBezTo>
                  <a:cubicBezTo>
                    <a:pt x="55" y="7"/>
                    <a:pt x="55" y="7"/>
                    <a:pt x="55" y="7"/>
                  </a:cubicBezTo>
                  <a:cubicBezTo>
                    <a:pt x="61" y="29"/>
                    <a:pt x="61" y="29"/>
                    <a:pt x="61" y="29"/>
                  </a:cubicBezTo>
                  <a:cubicBezTo>
                    <a:pt x="78" y="29"/>
                    <a:pt x="78" y="29"/>
                    <a:pt x="78" y="29"/>
                  </a:cubicBezTo>
                  <a:close/>
                  <a:moveTo>
                    <a:pt x="30" y="59"/>
                  </a:moveTo>
                  <a:cubicBezTo>
                    <a:pt x="32" y="52"/>
                    <a:pt x="38" y="47"/>
                    <a:pt x="49" y="47"/>
                  </a:cubicBezTo>
                  <a:cubicBezTo>
                    <a:pt x="49" y="45"/>
                    <a:pt x="49" y="44"/>
                    <a:pt x="49" y="43"/>
                  </a:cubicBezTo>
                  <a:cubicBezTo>
                    <a:pt x="28" y="40"/>
                    <a:pt x="20" y="47"/>
                    <a:pt x="17" y="59"/>
                  </a:cubicBezTo>
                  <a:cubicBezTo>
                    <a:pt x="9" y="59"/>
                    <a:pt x="9" y="59"/>
                    <a:pt x="9" y="59"/>
                  </a:cubicBezTo>
                  <a:cubicBezTo>
                    <a:pt x="16" y="66"/>
                    <a:pt x="16" y="66"/>
                    <a:pt x="16" y="66"/>
                  </a:cubicBezTo>
                  <a:cubicBezTo>
                    <a:pt x="23" y="72"/>
                    <a:pt x="23" y="72"/>
                    <a:pt x="23" y="72"/>
                  </a:cubicBezTo>
                  <a:cubicBezTo>
                    <a:pt x="31" y="66"/>
                    <a:pt x="31" y="66"/>
                    <a:pt x="31" y="66"/>
                  </a:cubicBezTo>
                  <a:cubicBezTo>
                    <a:pt x="38" y="59"/>
                    <a:pt x="38" y="59"/>
                    <a:pt x="38" y="59"/>
                  </a:cubicBezTo>
                  <a:cubicBezTo>
                    <a:pt x="30" y="59"/>
                    <a:pt x="30" y="59"/>
                    <a:pt x="30" y="59"/>
                  </a:cubicBezTo>
                  <a:close/>
                  <a:moveTo>
                    <a:pt x="54" y="52"/>
                  </a:moveTo>
                  <a:cubicBezTo>
                    <a:pt x="46" y="59"/>
                    <a:pt x="46" y="59"/>
                    <a:pt x="46" y="59"/>
                  </a:cubicBezTo>
                  <a:cubicBezTo>
                    <a:pt x="39" y="65"/>
                    <a:pt x="39" y="65"/>
                    <a:pt x="39" y="65"/>
                  </a:cubicBezTo>
                  <a:cubicBezTo>
                    <a:pt x="47" y="65"/>
                    <a:pt x="47" y="65"/>
                    <a:pt x="47" y="65"/>
                  </a:cubicBezTo>
                  <a:cubicBezTo>
                    <a:pt x="45" y="72"/>
                    <a:pt x="39" y="77"/>
                    <a:pt x="29" y="78"/>
                  </a:cubicBezTo>
                  <a:cubicBezTo>
                    <a:pt x="29" y="79"/>
                    <a:pt x="29" y="80"/>
                    <a:pt x="29" y="81"/>
                  </a:cubicBezTo>
                  <a:cubicBezTo>
                    <a:pt x="49" y="84"/>
                    <a:pt x="58" y="77"/>
                    <a:pt x="61" y="65"/>
                  </a:cubicBezTo>
                  <a:cubicBezTo>
                    <a:pt x="69" y="65"/>
                    <a:pt x="69" y="65"/>
                    <a:pt x="69" y="65"/>
                  </a:cubicBezTo>
                  <a:cubicBezTo>
                    <a:pt x="61" y="59"/>
                    <a:pt x="61" y="59"/>
                    <a:pt x="61" y="59"/>
                  </a:cubicBezTo>
                  <a:cubicBezTo>
                    <a:pt x="54" y="52"/>
                    <a:pt x="54" y="52"/>
                    <a:pt x="54" y="52"/>
                  </a:cubicBezTo>
                  <a:close/>
                  <a:moveTo>
                    <a:pt x="14" y="29"/>
                  </a:moveTo>
                  <a:cubicBezTo>
                    <a:pt x="53" y="29"/>
                    <a:pt x="53" y="29"/>
                    <a:pt x="53" y="29"/>
                  </a:cubicBezTo>
                  <a:cubicBezTo>
                    <a:pt x="49" y="13"/>
                    <a:pt x="49" y="13"/>
                    <a:pt x="49" y="13"/>
                  </a:cubicBezTo>
                  <a:cubicBezTo>
                    <a:pt x="44" y="15"/>
                    <a:pt x="36" y="17"/>
                    <a:pt x="36" y="17"/>
                  </a:cubicBezTo>
                  <a:cubicBezTo>
                    <a:pt x="32" y="15"/>
                    <a:pt x="32" y="15"/>
                    <a:pt x="32" y="15"/>
                  </a:cubicBezTo>
                  <a:cubicBezTo>
                    <a:pt x="30" y="9"/>
                    <a:pt x="30" y="9"/>
                    <a:pt x="30" y="9"/>
                  </a:cubicBezTo>
                  <a:cubicBezTo>
                    <a:pt x="10" y="14"/>
                    <a:pt x="10" y="14"/>
                    <a:pt x="10" y="14"/>
                  </a:cubicBezTo>
                  <a:cubicBezTo>
                    <a:pt x="14" y="29"/>
                    <a:pt x="14" y="29"/>
                    <a:pt x="14" y="29"/>
                  </a:cubicBezTo>
                  <a:close/>
                  <a:moveTo>
                    <a:pt x="36" y="8"/>
                  </a:moveTo>
                  <a:cubicBezTo>
                    <a:pt x="37" y="11"/>
                    <a:pt x="37" y="11"/>
                    <a:pt x="37" y="11"/>
                  </a:cubicBezTo>
                  <a:cubicBezTo>
                    <a:pt x="38" y="10"/>
                    <a:pt x="40" y="10"/>
                    <a:pt x="41" y="9"/>
                  </a:cubicBezTo>
                  <a:cubicBezTo>
                    <a:pt x="36" y="8"/>
                    <a:pt x="36" y="8"/>
                    <a:pt x="36" y="8"/>
                  </a:cubicBezTo>
                  <a:close/>
                  <a:moveTo>
                    <a:pt x="14" y="19"/>
                  </a:moveTo>
                  <a:cubicBezTo>
                    <a:pt x="15" y="22"/>
                    <a:pt x="15" y="22"/>
                    <a:pt x="15" y="22"/>
                  </a:cubicBezTo>
                  <a:cubicBezTo>
                    <a:pt x="30" y="18"/>
                    <a:pt x="30" y="18"/>
                    <a:pt x="30" y="18"/>
                  </a:cubicBezTo>
                  <a:cubicBezTo>
                    <a:pt x="29" y="14"/>
                    <a:pt x="29" y="14"/>
                    <a:pt x="29" y="14"/>
                  </a:cubicBezTo>
                  <a:cubicBezTo>
                    <a:pt x="14" y="19"/>
                    <a:pt x="14" y="19"/>
                    <a:pt x="14" y="19"/>
                  </a:cubicBezTo>
                  <a:close/>
                  <a:moveTo>
                    <a:pt x="16" y="24"/>
                  </a:moveTo>
                  <a:cubicBezTo>
                    <a:pt x="17" y="27"/>
                    <a:pt x="17" y="27"/>
                    <a:pt x="17" y="27"/>
                  </a:cubicBezTo>
                  <a:cubicBezTo>
                    <a:pt x="32" y="23"/>
                    <a:pt x="32" y="23"/>
                    <a:pt x="32" y="23"/>
                  </a:cubicBezTo>
                  <a:cubicBezTo>
                    <a:pt x="31" y="20"/>
                    <a:pt x="31" y="20"/>
                    <a:pt x="31" y="20"/>
                  </a:cubicBezTo>
                  <a:lnTo>
                    <a:pt x="16" y="2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9" name="矩形 8"/>
            <p:cNvSpPr/>
            <p:nvPr/>
          </p:nvSpPr>
          <p:spPr>
            <a:xfrm>
              <a:off x="1374057" y="3141663"/>
              <a:ext cx="1107996" cy="369332"/>
            </a:xfrm>
            <a:prstGeom prst="rect">
              <a:avLst/>
            </a:prstGeom>
            <a:noFill/>
          </p:spPr>
          <p:txBody>
            <a:bodyPr wrap="none">
              <a:spAutoFit/>
            </a:bodyPr>
            <a:lstStyle/>
            <a:p>
              <a:pPr algn="ctr" defTabSz="60896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0" name="组合 9"/>
          <p:cNvGrpSpPr/>
          <p:nvPr/>
        </p:nvGrpSpPr>
        <p:grpSpPr>
          <a:xfrm>
            <a:off x="2813196" y="1881586"/>
            <a:ext cx="2045342" cy="2045342"/>
            <a:chOff x="2813196" y="1881586"/>
            <a:chExt cx="2045342" cy="2045342"/>
          </a:xfrm>
        </p:grpSpPr>
        <p:sp>
          <p:nvSpPr>
            <p:cNvPr id="11" name="矩形 10"/>
            <p:cNvSpPr/>
            <p:nvPr/>
          </p:nvSpPr>
          <p:spPr>
            <a:xfrm>
              <a:off x="2813196" y="1881586"/>
              <a:ext cx="2045342" cy="2045342"/>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solidFill>
                  <a:schemeClr val="bg1"/>
                </a:solidFill>
                <a:latin typeface="+mn-ea"/>
              </a:endParaRPr>
            </a:p>
          </p:txBody>
        </p:sp>
        <p:sp>
          <p:nvSpPr>
            <p:cNvPr id="12" name="Freeform 193"/>
            <p:cNvSpPr>
              <a:spLocks noEditPoints="1"/>
            </p:cNvSpPr>
            <p:nvPr/>
          </p:nvSpPr>
          <p:spPr bwMode="auto">
            <a:xfrm>
              <a:off x="3366987" y="2246155"/>
              <a:ext cx="937769" cy="644716"/>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13" name="矩形 12"/>
            <p:cNvSpPr/>
            <p:nvPr/>
          </p:nvSpPr>
          <p:spPr>
            <a:xfrm>
              <a:off x="3276872" y="3311804"/>
              <a:ext cx="1107996" cy="369332"/>
            </a:xfrm>
            <a:prstGeom prst="rect">
              <a:avLst/>
            </a:prstGeom>
            <a:noFill/>
          </p:spPr>
          <p:txBody>
            <a:bodyPr wrap="none">
              <a:spAutoFit/>
            </a:bodyPr>
            <a:lstStyle/>
            <a:p>
              <a:pPr algn="ctr" defTabSz="60896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4" name="组合 13"/>
          <p:cNvGrpSpPr/>
          <p:nvPr/>
        </p:nvGrpSpPr>
        <p:grpSpPr>
          <a:xfrm>
            <a:off x="7306800" y="1881586"/>
            <a:ext cx="2045342" cy="2045342"/>
            <a:chOff x="7306800" y="1881586"/>
            <a:chExt cx="2045342" cy="2045342"/>
          </a:xfrm>
        </p:grpSpPr>
        <p:sp>
          <p:nvSpPr>
            <p:cNvPr id="15" name="矩形 14"/>
            <p:cNvSpPr/>
            <p:nvPr/>
          </p:nvSpPr>
          <p:spPr>
            <a:xfrm>
              <a:off x="7306800" y="1881586"/>
              <a:ext cx="2045342" cy="2045342"/>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solidFill>
                  <a:schemeClr val="bg1"/>
                </a:solidFill>
                <a:latin typeface="+mn-ea"/>
              </a:endParaRPr>
            </a:p>
          </p:txBody>
        </p:sp>
        <p:sp>
          <p:nvSpPr>
            <p:cNvPr id="16" name="Freeform 194"/>
            <p:cNvSpPr>
              <a:spLocks noEditPoints="1"/>
            </p:cNvSpPr>
            <p:nvPr/>
          </p:nvSpPr>
          <p:spPr bwMode="auto">
            <a:xfrm>
              <a:off x="7851139" y="2110203"/>
              <a:ext cx="985697" cy="780672"/>
            </a:xfrm>
            <a:custGeom>
              <a:avLst/>
              <a:gdLst>
                <a:gd name="T0" fmla="*/ 18 w 110"/>
                <a:gd name="T1" fmla="*/ 56 h 87"/>
                <a:gd name="T2" fmla="*/ 24 w 110"/>
                <a:gd name="T3" fmla="*/ 55 h 87"/>
                <a:gd name="T4" fmla="*/ 29 w 110"/>
                <a:gd name="T5" fmla="*/ 58 h 87"/>
                <a:gd name="T6" fmla="*/ 40 w 110"/>
                <a:gd name="T7" fmla="*/ 70 h 87"/>
                <a:gd name="T8" fmla="*/ 34 w 110"/>
                <a:gd name="T9" fmla="*/ 56 h 87"/>
                <a:gd name="T10" fmla="*/ 25 w 110"/>
                <a:gd name="T11" fmla="*/ 42 h 87"/>
                <a:gd name="T12" fmla="*/ 26 w 110"/>
                <a:gd name="T13" fmla="*/ 38 h 87"/>
                <a:gd name="T14" fmla="*/ 33 w 110"/>
                <a:gd name="T15" fmla="*/ 53 h 87"/>
                <a:gd name="T16" fmla="*/ 45 w 110"/>
                <a:gd name="T17" fmla="*/ 46 h 87"/>
                <a:gd name="T18" fmla="*/ 57 w 110"/>
                <a:gd name="T19" fmla="*/ 41 h 87"/>
                <a:gd name="T20" fmla="*/ 56 w 110"/>
                <a:gd name="T21" fmla="*/ 35 h 87"/>
                <a:gd name="T22" fmla="*/ 60 w 110"/>
                <a:gd name="T23" fmla="*/ 30 h 87"/>
                <a:gd name="T24" fmla="*/ 71 w 110"/>
                <a:gd name="T25" fmla="*/ 33 h 87"/>
                <a:gd name="T26" fmla="*/ 70 w 110"/>
                <a:gd name="T27" fmla="*/ 42 h 87"/>
                <a:gd name="T28" fmla="*/ 95 w 110"/>
                <a:gd name="T29" fmla="*/ 31 h 87"/>
                <a:gd name="T30" fmla="*/ 98 w 110"/>
                <a:gd name="T31" fmla="*/ 22 h 87"/>
                <a:gd name="T32" fmla="*/ 109 w 110"/>
                <a:gd name="T33" fmla="*/ 24 h 87"/>
                <a:gd name="T34" fmla="*/ 110 w 110"/>
                <a:gd name="T35" fmla="*/ 30 h 87"/>
                <a:gd name="T36" fmla="*/ 107 w 110"/>
                <a:gd name="T37" fmla="*/ 35 h 87"/>
                <a:gd name="T38" fmla="*/ 83 w 110"/>
                <a:gd name="T39" fmla="*/ 56 h 87"/>
                <a:gd name="T40" fmla="*/ 80 w 110"/>
                <a:gd name="T41" fmla="*/ 66 h 87"/>
                <a:gd name="T42" fmla="*/ 69 w 110"/>
                <a:gd name="T43" fmla="*/ 64 h 87"/>
                <a:gd name="T44" fmla="*/ 68 w 110"/>
                <a:gd name="T45" fmla="*/ 58 h 87"/>
                <a:gd name="T46" fmla="*/ 57 w 110"/>
                <a:gd name="T47" fmla="*/ 57 h 87"/>
                <a:gd name="T48" fmla="*/ 101 w 110"/>
                <a:gd name="T49" fmla="*/ 68 h 87"/>
                <a:gd name="T50" fmla="*/ 71 w 110"/>
                <a:gd name="T51" fmla="*/ 74 h 87"/>
                <a:gd name="T52" fmla="*/ 48 w 110"/>
                <a:gd name="T53" fmla="*/ 80 h 87"/>
                <a:gd name="T54" fmla="*/ 45 w 110"/>
                <a:gd name="T55" fmla="*/ 85 h 87"/>
                <a:gd name="T56" fmla="*/ 34 w 110"/>
                <a:gd name="T57" fmla="*/ 83 h 87"/>
                <a:gd name="T58" fmla="*/ 33 w 110"/>
                <a:gd name="T59" fmla="*/ 76 h 87"/>
                <a:gd name="T60" fmla="*/ 16 w 110"/>
                <a:gd name="T61" fmla="*/ 67 h 87"/>
                <a:gd name="T62" fmla="*/ 16 w 110"/>
                <a:gd name="T63" fmla="*/ 67 h 87"/>
                <a:gd name="T64" fmla="*/ 2 w 110"/>
                <a:gd name="T65" fmla="*/ 25 h 87"/>
                <a:gd name="T66" fmla="*/ 24 w 110"/>
                <a:gd name="T67" fmla="*/ 28 h 87"/>
                <a:gd name="T68" fmla="*/ 38 w 110"/>
                <a:gd name="T69" fmla="*/ 18 h 87"/>
                <a:gd name="T70" fmla="*/ 48 w 110"/>
                <a:gd name="T71" fmla="*/ 29 h 87"/>
                <a:gd name="T72" fmla="*/ 77 w 110"/>
                <a:gd name="T73" fmla="*/ 30 h 87"/>
                <a:gd name="T74" fmla="*/ 98 w 110"/>
                <a:gd name="T75" fmla="*/ 0 h 87"/>
                <a:gd name="T76" fmla="*/ 62 w 110"/>
                <a:gd name="T77" fmla="*/ 18 h 87"/>
                <a:gd name="T78" fmla="*/ 40 w 110"/>
                <a:gd name="T79" fmla="*/ 14 h 87"/>
                <a:gd name="T80" fmla="*/ 26 w 110"/>
                <a:gd name="T81" fmla="*/ 24 h 87"/>
                <a:gd name="T82" fmla="*/ 21 w 110"/>
                <a:gd name="T83" fmla="*/ 20 h 87"/>
                <a:gd name="T84" fmla="*/ 103 w 110"/>
                <a:gd name="T85" fmla="*/ 24 h 87"/>
                <a:gd name="T86" fmla="*/ 98 w 110"/>
                <a:gd name="T87" fmla="*/ 28 h 87"/>
                <a:gd name="T88" fmla="*/ 101 w 110"/>
                <a:gd name="T89" fmla="*/ 33 h 87"/>
                <a:gd name="T90" fmla="*/ 107 w 110"/>
                <a:gd name="T91" fmla="*/ 29 h 87"/>
                <a:gd name="T92" fmla="*/ 80 w 110"/>
                <a:gd name="T93" fmla="*/ 57 h 87"/>
                <a:gd name="T94" fmla="*/ 73 w 110"/>
                <a:gd name="T95" fmla="*/ 55 h 87"/>
                <a:gd name="T96" fmla="*/ 72 w 110"/>
                <a:gd name="T97" fmla="*/ 62 h 87"/>
                <a:gd name="T98" fmla="*/ 78 w 110"/>
                <a:gd name="T99" fmla="*/ 63 h 87"/>
                <a:gd name="T100" fmla="*/ 80 w 110"/>
                <a:gd name="T101" fmla="*/ 57 h 87"/>
                <a:gd name="T102" fmla="*/ 61 w 110"/>
                <a:gd name="T103" fmla="*/ 33 h 87"/>
                <a:gd name="T104" fmla="*/ 60 w 110"/>
                <a:gd name="T105" fmla="*/ 40 h 87"/>
                <a:gd name="T106" fmla="*/ 67 w 110"/>
                <a:gd name="T107" fmla="*/ 41 h 87"/>
                <a:gd name="T108" fmla="*/ 68 w 110"/>
                <a:gd name="T109" fmla="*/ 34 h 87"/>
                <a:gd name="T110" fmla="*/ 41 w 110"/>
                <a:gd name="T111" fmla="*/ 74 h 87"/>
                <a:gd name="T112" fmla="*/ 36 w 110"/>
                <a:gd name="T113" fmla="*/ 77 h 87"/>
                <a:gd name="T114" fmla="*/ 39 w 110"/>
                <a:gd name="T115" fmla="*/ 83 h 87"/>
                <a:gd name="T116" fmla="*/ 45 w 110"/>
                <a:gd name="T117" fmla="*/ 79 h 87"/>
                <a:gd name="T118" fmla="*/ 27 w 110"/>
                <a:gd name="T119" fmla="*/ 60 h 87"/>
                <a:gd name="T120" fmla="*/ 20 w 110"/>
                <a:gd name="T121" fmla="*/ 59 h 87"/>
                <a:gd name="T122" fmla="*/ 19 w 110"/>
                <a:gd name="T123" fmla="*/ 65 h 87"/>
                <a:gd name="T124" fmla="*/ 25 w 110"/>
                <a:gd name="T125"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 h="87">
                  <a:moveTo>
                    <a:pt x="0" y="61"/>
                  </a:moveTo>
                  <a:cubicBezTo>
                    <a:pt x="16" y="59"/>
                    <a:pt x="16" y="59"/>
                    <a:pt x="16" y="59"/>
                  </a:cubicBezTo>
                  <a:cubicBezTo>
                    <a:pt x="16" y="58"/>
                    <a:pt x="17" y="57"/>
                    <a:pt x="18" y="56"/>
                  </a:cubicBezTo>
                  <a:cubicBezTo>
                    <a:pt x="18" y="56"/>
                    <a:pt x="18" y="56"/>
                    <a:pt x="18" y="56"/>
                  </a:cubicBezTo>
                  <a:cubicBezTo>
                    <a:pt x="18" y="56"/>
                    <a:pt x="18" y="56"/>
                    <a:pt x="18" y="56"/>
                  </a:cubicBezTo>
                  <a:cubicBezTo>
                    <a:pt x="20" y="55"/>
                    <a:pt x="22" y="54"/>
                    <a:pt x="24" y="55"/>
                  </a:cubicBezTo>
                  <a:cubicBezTo>
                    <a:pt x="27" y="55"/>
                    <a:pt x="28" y="56"/>
                    <a:pt x="29" y="58"/>
                  </a:cubicBezTo>
                  <a:cubicBezTo>
                    <a:pt x="29" y="58"/>
                    <a:pt x="29" y="58"/>
                    <a:pt x="29" y="58"/>
                  </a:cubicBezTo>
                  <a:cubicBezTo>
                    <a:pt x="29" y="58"/>
                    <a:pt x="29" y="58"/>
                    <a:pt x="29" y="58"/>
                  </a:cubicBezTo>
                  <a:cubicBezTo>
                    <a:pt x="31" y="60"/>
                    <a:pt x="31" y="62"/>
                    <a:pt x="31" y="64"/>
                  </a:cubicBezTo>
                  <a:cubicBezTo>
                    <a:pt x="38" y="71"/>
                    <a:pt x="38" y="71"/>
                    <a:pt x="38" y="71"/>
                  </a:cubicBezTo>
                  <a:cubicBezTo>
                    <a:pt x="39" y="71"/>
                    <a:pt x="40" y="70"/>
                    <a:pt x="40" y="70"/>
                  </a:cubicBezTo>
                  <a:cubicBezTo>
                    <a:pt x="50" y="55"/>
                    <a:pt x="50" y="55"/>
                    <a:pt x="50" y="55"/>
                  </a:cubicBezTo>
                  <a:cubicBezTo>
                    <a:pt x="44" y="49"/>
                    <a:pt x="44" y="49"/>
                    <a:pt x="44" y="49"/>
                  </a:cubicBezTo>
                  <a:cubicBezTo>
                    <a:pt x="34" y="56"/>
                    <a:pt x="34" y="56"/>
                    <a:pt x="34" y="56"/>
                  </a:cubicBezTo>
                  <a:cubicBezTo>
                    <a:pt x="32" y="57"/>
                    <a:pt x="32" y="57"/>
                    <a:pt x="32" y="57"/>
                  </a:cubicBezTo>
                  <a:cubicBezTo>
                    <a:pt x="31" y="56"/>
                    <a:pt x="31" y="56"/>
                    <a:pt x="31" y="56"/>
                  </a:cubicBezTo>
                  <a:cubicBezTo>
                    <a:pt x="25" y="42"/>
                    <a:pt x="25" y="42"/>
                    <a:pt x="25" y="42"/>
                  </a:cubicBezTo>
                  <a:cubicBezTo>
                    <a:pt x="5" y="43"/>
                    <a:pt x="5" y="43"/>
                    <a:pt x="5" y="43"/>
                  </a:cubicBezTo>
                  <a:cubicBezTo>
                    <a:pt x="4" y="39"/>
                    <a:pt x="4" y="39"/>
                    <a:pt x="4" y="39"/>
                  </a:cubicBezTo>
                  <a:cubicBezTo>
                    <a:pt x="26" y="38"/>
                    <a:pt x="26" y="38"/>
                    <a:pt x="26" y="38"/>
                  </a:cubicBezTo>
                  <a:cubicBezTo>
                    <a:pt x="27" y="38"/>
                    <a:pt x="27" y="38"/>
                    <a:pt x="27" y="38"/>
                  </a:cubicBezTo>
                  <a:cubicBezTo>
                    <a:pt x="28" y="39"/>
                    <a:pt x="28" y="39"/>
                    <a:pt x="28" y="39"/>
                  </a:cubicBezTo>
                  <a:cubicBezTo>
                    <a:pt x="33" y="53"/>
                    <a:pt x="33" y="53"/>
                    <a:pt x="33" y="53"/>
                  </a:cubicBezTo>
                  <a:cubicBezTo>
                    <a:pt x="43" y="46"/>
                    <a:pt x="43" y="46"/>
                    <a:pt x="43" y="46"/>
                  </a:cubicBezTo>
                  <a:cubicBezTo>
                    <a:pt x="44" y="45"/>
                    <a:pt x="44" y="45"/>
                    <a:pt x="44" y="45"/>
                  </a:cubicBezTo>
                  <a:cubicBezTo>
                    <a:pt x="45" y="46"/>
                    <a:pt x="45" y="46"/>
                    <a:pt x="45" y="46"/>
                  </a:cubicBezTo>
                  <a:cubicBezTo>
                    <a:pt x="52" y="52"/>
                    <a:pt x="52" y="52"/>
                    <a:pt x="52" y="52"/>
                  </a:cubicBezTo>
                  <a:cubicBezTo>
                    <a:pt x="58" y="42"/>
                    <a:pt x="58" y="42"/>
                    <a:pt x="58" y="42"/>
                  </a:cubicBezTo>
                  <a:cubicBezTo>
                    <a:pt x="57" y="42"/>
                    <a:pt x="57" y="41"/>
                    <a:pt x="57" y="41"/>
                  </a:cubicBezTo>
                  <a:cubicBezTo>
                    <a:pt x="57" y="41"/>
                    <a:pt x="57" y="41"/>
                    <a:pt x="57" y="41"/>
                  </a:cubicBezTo>
                  <a:cubicBezTo>
                    <a:pt x="57" y="41"/>
                    <a:pt x="57" y="41"/>
                    <a:pt x="57" y="41"/>
                  </a:cubicBezTo>
                  <a:cubicBezTo>
                    <a:pt x="56" y="40"/>
                    <a:pt x="56" y="38"/>
                    <a:pt x="56" y="35"/>
                  </a:cubicBezTo>
                  <a:cubicBezTo>
                    <a:pt x="57" y="33"/>
                    <a:pt x="58" y="31"/>
                    <a:pt x="60" y="30"/>
                  </a:cubicBezTo>
                  <a:cubicBezTo>
                    <a:pt x="60" y="30"/>
                    <a:pt x="60" y="30"/>
                    <a:pt x="60" y="30"/>
                  </a:cubicBezTo>
                  <a:cubicBezTo>
                    <a:pt x="60" y="30"/>
                    <a:pt x="60" y="30"/>
                    <a:pt x="60" y="30"/>
                  </a:cubicBezTo>
                  <a:cubicBezTo>
                    <a:pt x="61" y="29"/>
                    <a:pt x="63" y="29"/>
                    <a:pt x="65" y="29"/>
                  </a:cubicBezTo>
                  <a:cubicBezTo>
                    <a:pt x="68" y="30"/>
                    <a:pt x="69" y="31"/>
                    <a:pt x="71" y="33"/>
                  </a:cubicBezTo>
                  <a:cubicBezTo>
                    <a:pt x="71" y="33"/>
                    <a:pt x="71" y="33"/>
                    <a:pt x="71" y="33"/>
                  </a:cubicBezTo>
                  <a:cubicBezTo>
                    <a:pt x="71" y="33"/>
                    <a:pt x="71" y="33"/>
                    <a:pt x="71" y="33"/>
                  </a:cubicBezTo>
                  <a:cubicBezTo>
                    <a:pt x="72" y="34"/>
                    <a:pt x="72" y="36"/>
                    <a:pt x="72" y="39"/>
                  </a:cubicBezTo>
                  <a:cubicBezTo>
                    <a:pt x="71" y="40"/>
                    <a:pt x="71" y="41"/>
                    <a:pt x="70" y="42"/>
                  </a:cubicBezTo>
                  <a:cubicBezTo>
                    <a:pt x="75" y="51"/>
                    <a:pt x="75" y="51"/>
                    <a:pt x="75" y="51"/>
                  </a:cubicBezTo>
                  <a:cubicBezTo>
                    <a:pt x="76" y="51"/>
                    <a:pt x="76" y="51"/>
                    <a:pt x="77" y="51"/>
                  </a:cubicBezTo>
                  <a:cubicBezTo>
                    <a:pt x="95" y="31"/>
                    <a:pt x="95" y="31"/>
                    <a:pt x="95" y="31"/>
                  </a:cubicBezTo>
                  <a:cubicBezTo>
                    <a:pt x="94" y="30"/>
                    <a:pt x="94" y="28"/>
                    <a:pt x="94" y="27"/>
                  </a:cubicBezTo>
                  <a:cubicBezTo>
                    <a:pt x="95" y="25"/>
                    <a:pt x="96" y="23"/>
                    <a:pt x="98" y="22"/>
                  </a:cubicBezTo>
                  <a:cubicBezTo>
                    <a:pt x="98" y="22"/>
                    <a:pt x="98" y="22"/>
                    <a:pt x="98" y="22"/>
                  </a:cubicBezTo>
                  <a:cubicBezTo>
                    <a:pt x="98" y="22"/>
                    <a:pt x="98" y="22"/>
                    <a:pt x="98" y="22"/>
                  </a:cubicBezTo>
                  <a:cubicBezTo>
                    <a:pt x="100" y="21"/>
                    <a:pt x="102" y="20"/>
                    <a:pt x="104" y="21"/>
                  </a:cubicBezTo>
                  <a:cubicBezTo>
                    <a:pt x="106" y="21"/>
                    <a:pt x="108" y="22"/>
                    <a:pt x="109" y="24"/>
                  </a:cubicBezTo>
                  <a:cubicBezTo>
                    <a:pt x="109" y="24"/>
                    <a:pt x="109" y="24"/>
                    <a:pt x="109" y="24"/>
                  </a:cubicBezTo>
                  <a:cubicBezTo>
                    <a:pt x="109" y="24"/>
                    <a:pt x="109" y="24"/>
                    <a:pt x="109" y="24"/>
                  </a:cubicBezTo>
                  <a:cubicBezTo>
                    <a:pt x="110" y="26"/>
                    <a:pt x="110" y="28"/>
                    <a:pt x="110" y="30"/>
                  </a:cubicBezTo>
                  <a:cubicBezTo>
                    <a:pt x="110" y="32"/>
                    <a:pt x="108" y="34"/>
                    <a:pt x="107" y="35"/>
                  </a:cubicBezTo>
                  <a:cubicBezTo>
                    <a:pt x="107" y="35"/>
                    <a:pt x="107" y="35"/>
                    <a:pt x="107" y="35"/>
                  </a:cubicBezTo>
                  <a:cubicBezTo>
                    <a:pt x="107" y="35"/>
                    <a:pt x="107" y="35"/>
                    <a:pt x="107" y="35"/>
                  </a:cubicBezTo>
                  <a:cubicBezTo>
                    <a:pt x="105" y="36"/>
                    <a:pt x="103" y="37"/>
                    <a:pt x="101" y="36"/>
                  </a:cubicBezTo>
                  <a:cubicBezTo>
                    <a:pt x="101" y="36"/>
                    <a:pt x="100" y="36"/>
                    <a:pt x="100" y="36"/>
                  </a:cubicBezTo>
                  <a:cubicBezTo>
                    <a:pt x="83" y="56"/>
                    <a:pt x="83" y="56"/>
                    <a:pt x="83" y="56"/>
                  </a:cubicBezTo>
                  <a:cubicBezTo>
                    <a:pt x="83" y="57"/>
                    <a:pt x="84" y="59"/>
                    <a:pt x="83" y="61"/>
                  </a:cubicBezTo>
                  <a:cubicBezTo>
                    <a:pt x="83" y="63"/>
                    <a:pt x="82" y="65"/>
                    <a:pt x="80" y="66"/>
                  </a:cubicBezTo>
                  <a:cubicBezTo>
                    <a:pt x="80" y="66"/>
                    <a:pt x="80" y="66"/>
                    <a:pt x="80" y="66"/>
                  </a:cubicBezTo>
                  <a:cubicBezTo>
                    <a:pt x="80" y="66"/>
                    <a:pt x="80" y="66"/>
                    <a:pt x="80" y="66"/>
                  </a:cubicBezTo>
                  <a:cubicBezTo>
                    <a:pt x="78" y="67"/>
                    <a:pt x="76" y="67"/>
                    <a:pt x="74" y="67"/>
                  </a:cubicBezTo>
                  <a:cubicBezTo>
                    <a:pt x="72" y="67"/>
                    <a:pt x="70" y="65"/>
                    <a:pt x="69" y="64"/>
                  </a:cubicBezTo>
                  <a:cubicBezTo>
                    <a:pt x="69" y="64"/>
                    <a:pt x="69" y="64"/>
                    <a:pt x="69" y="64"/>
                  </a:cubicBezTo>
                  <a:cubicBezTo>
                    <a:pt x="69" y="64"/>
                    <a:pt x="69" y="64"/>
                    <a:pt x="69" y="64"/>
                  </a:cubicBezTo>
                  <a:cubicBezTo>
                    <a:pt x="68" y="62"/>
                    <a:pt x="67" y="60"/>
                    <a:pt x="68" y="58"/>
                  </a:cubicBezTo>
                  <a:cubicBezTo>
                    <a:pt x="68" y="57"/>
                    <a:pt x="68" y="56"/>
                    <a:pt x="69" y="55"/>
                  </a:cubicBezTo>
                  <a:cubicBezTo>
                    <a:pt x="63" y="47"/>
                    <a:pt x="63" y="47"/>
                    <a:pt x="63" y="47"/>
                  </a:cubicBezTo>
                  <a:cubicBezTo>
                    <a:pt x="57" y="57"/>
                    <a:pt x="57" y="57"/>
                    <a:pt x="57" y="57"/>
                  </a:cubicBezTo>
                  <a:cubicBezTo>
                    <a:pt x="72" y="71"/>
                    <a:pt x="72" y="71"/>
                    <a:pt x="72" y="71"/>
                  </a:cubicBezTo>
                  <a:cubicBezTo>
                    <a:pt x="100" y="65"/>
                    <a:pt x="100" y="65"/>
                    <a:pt x="100" y="65"/>
                  </a:cubicBezTo>
                  <a:cubicBezTo>
                    <a:pt x="101" y="68"/>
                    <a:pt x="101" y="68"/>
                    <a:pt x="101" y="68"/>
                  </a:cubicBezTo>
                  <a:cubicBezTo>
                    <a:pt x="72" y="75"/>
                    <a:pt x="72" y="75"/>
                    <a:pt x="72" y="75"/>
                  </a:cubicBezTo>
                  <a:cubicBezTo>
                    <a:pt x="71" y="75"/>
                    <a:pt x="71" y="75"/>
                    <a:pt x="71" y="75"/>
                  </a:cubicBezTo>
                  <a:cubicBezTo>
                    <a:pt x="71" y="74"/>
                    <a:pt x="71" y="74"/>
                    <a:pt x="71" y="74"/>
                  </a:cubicBezTo>
                  <a:cubicBezTo>
                    <a:pt x="55" y="60"/>
                    <a:pt x="55" y="60"/>
                    <a:pt x="55" y="60"/>
                  </a:cubicBezTo>
                  <a:cubicBezTo>
                    <a:pt x="47" y="74"/>
                    <a:pt x="47" y="74"/>
                    <a:pt x="47" y="74"/>
                  </a:cubicBezTo>
                  <a:cubicBezTo>
                    <a:pt x="48" y="76"/>
                    <a:pt x="49" y="78"/>
                    <a:pt x="48" y="80"/>
                  </a:cubicBezTo>
                  <a:cubicBezTo>
                    <a:pt x="48" y="82"/>
                    <a:pt x="46" y="84"/>
                    <a:pt x="45" y="85"/>
                  </a:cubicBezTo>
                  <a:cubicBezTo>
                    <a:pt x="45" y="85"/>
                    <a:pt x="45" y="85"/>
                    <a:pt x="45" y="85"/>
                  </a:cubicBezTo>
                  <a:cubicBezTo>
                    <a:pt x="45" y="85"/>
                    <a:pt x="45" y="85"/>
                    <a:pt x="45" y="85"/>
                  </a:cubicBezTo>
                  <a:cubicBezTo>
                    <a:pt x="43" y="86"/>
                    <a:pt x="41" y="87"/>
                    <a:pt x="39" y="86"/>
                  </a:cubicBezTo>
                  <a:cubicBezTo>
                    <a:pt x="37" y="86"/>
                    <a:pt x="35" y="84"/>
                    <a:pt x="34" y="83"/>
                  </a:cubicBezTo>
                  <a:cubicBezTo>
                    <a:pt x="34" y="83"/>
                    <a:pt x="34" y="83"/>
                    <a:pt x="34" y="83"/>
                  </a:cubicBezTo>
                  <a:cubicBezTo>
                    <a:pt x="34" y="83"/>
                    <a:pt x="34" y="83"/>
                    <a:pt x="34" y="83"/>
                  </a:cubicBezTo>
                  <a:cubicBezTo>
                    <a:pt x="33" y="81"/>
                    <a:pt x="32" y="79"/>
                    <a:pt x="33" y="77"/>
                  </a:cubicBezTo>
                  <a:cubicBezTo>
                    <a:pt x="33" y="77"/>
                    <a:pt x="33" y="76"/>
                    <a:pt x="33" y="76"/>
                  </a:cubicBezTo>
                  <a:cubicBezTo>
                    <a:pt x="26" y="70"/>
                    <a:pt x="26" y="70"/>
                    <a:pt x="26" y="70"/>
                  </a:cubicBezTo>
                  <a:cubicBezTo>
                    <a:pt x="24" y="70"/>
                    <a:pt x="23" y="71"/>
                    <a:pt x="21" y="70"/>
                  </a:cubicBezTo>
                  <a:cubicBezTo>
                    <a:pt x="19" y="70"/>
                    <a:pt x="17" y="69"/>
                    <a:pt x="16" y="67"/>
                  </a:cubicBezTo>
                  <a:cubicBezTo>
                    <a:pt x="16" y="67"/>
                    <a:pt x="16" y="67"/>
                    <a:pt x="16" y="67"/>
                  </a:cubicBezTo>
                  <a:cubicBezTo>
                    <a:pt x="16" y="67"/>
                    <a:pt x="16" y="67"/>
                    <a:pt x="16" y="67"/>
                  </a:cubicBezTo>
                  <a:cubicBezTo>
                    <a:pt x="16" y="67"/>
                    <a:pt x="16" y="67"/>
                    <a:pt x="16" y="67"/>
                  </a:cubicBezTo>
                  <a:cubicBezTo>
                    <a:pt x="1" y="69"/>
                    <a:pt x="1" y="69"/>
                    <a:pt x="1" y="69"/>
                  </a:cubicBezTo>
                  <a:cubicBezTo>
                    <a:pt x="0" y="61"/>
                    <a:pt x="0" y="61"/>
                    <a:pt x="0" y="61"/>
                  </a:cubicBezTo>
                  <a:close/>
                  <a:moveTo>
                    <a:pt x="2" y="25"/>
                  </a:moveTo>
                  <a:cubicBezTo>
                    <a:pt x="3" y="29"/>
                    <a:pt x="3" y="29"/>
                    <a:pt x="3" y="29"/>
                  </a:cubicBezTo>
                  <a:cubicBezTo>
                    <a:pt x="21" y="24"/>
                    <a:pt x="21" y="24"/>
                    <a:pt x="21" y="24"/>
                  </a:cubicBezTo>
                  <a:cubicBezTo>
                    <a:pt x="24" y="28"/>
                    <a:pt x="24" y="28"/>
                    <a:pt x="24" y="28"/>
                  </a:cubicBezTo>
                  <a:cubicBezTo>
                    <a:pt x="26" y="29"/>
                    <a:pt x="26" y="29"/>
                    <a:pt x="26" y="29"/>
                  </a:cubicBezTo>
                  <a:cubicBezTo>
                    <a:pt x="27" y="28"/>
                    <a:pt x="27" y="28"/>
                    <a:pt x="27" y="28"/>
                  </a:cubicBezTo>
                  <a:cubicBezTo>
                    <a:pt x="38" y="18"/>
                    <a:pt x="38" y="18"/>
                    <a:pt x="38" y="18"/>
                  </a:cubicBezTo>
                  <a:cubicBezTo>
                    <a:pt x="46" y="28"/>
                    <a:pt x="46" y="28"/>
                    <a:pt x="46" y="28"/>
                  </a:cubicBezTo>
                  <a:cubicBezTo>
                    <a:pt x="46" y="29"/>
                    <a:pt x="46" y="29"/>
                    <a:pt x="46" y="29"/>
                  </a:cubicBezTo>
                  <a:cubicBezTo>
                    <a:pt x="48" y="29"/>
                    <a:pt x="48" y="29"/>
                    <a:pt x="48" y="29"/>
                  </a:cubicBezTo>
                  <a:cubicBezTo>
                    <a:pt x="62" y="22"/>
                    <a:pt x="62" y="22"/>
                    <a:pt x="62" y="22"/>
                  </a:cubicBezTo>
                  <a:cubicBezTo>
                    <a:pt x="76" y="29"/>
                    <a:pt x="76" y="29"/>
                    <a:pt x="76" y="29"/>
                  </a:cubicBezTo>
                  <a:cubicBezTo>
                    <a:pt x="77" y="30"/>
                    <a:pt x="77" y="30"/>
                    <a:pt x="77" y="30"/>
                  </a:cubicBezTo>
                  <a:cubicBezTo>
                    <a:pt x="78" y="29"/>
                    <a:pt x="78" y="29"/>
                    <a:pt x="78" y="29"/>
                  </a:cubicBezTo>
                  <a:cubicBezTo>
                    <a:pt x="101" y="2"/>
                    <a:pt x="101" y="2"/>
                    <a:pt x="101" y="2"/>
                  </a:cubicBezTo>
                  <a:cubicBezTo>
                    <a:pt x="98" y="0"/>
                    <a:pt x="98" y="0"/>
                    <a:pt x="98" y="0"/>
                  </a:cubicBezTo>
                  <a:cubicBezTo>
                    <a:pt x="76" y="26"/>
                    <a:pt x="76" y="26"/>
                    <a:pt x="76" y="26"/>
                  </a:cubicBezTo>
                  <a:cubicBezTo>
                    <a:pt x="62" y="19"/>
                    <a:pt x="62" y="19"/>
                    <a:pt x="62" y="19"/>
                  </a:cubicBezTo>
                  <a:cubicBezTo>
                    <a:pt x="62" y="18"/>
                    <a:pt x="62" y="18"/>
                    <a:pt x="62" y="18"/>
                  </a:cubicBezTo>
                  <a:cubicBezTo>
                    <a:pt x="61" y="19"/>
                    <a:pt x="61" y="19"/>
                    <a:pt x="61" y="19"/>
                  </a:cubicBezTo>
                  <a:cubicBezTo>
                    <a:pt x="48" y="25"/>
                    <a:pt x="48" y="25"/>
                    <a:pt x="48" y="25"/>
                  </a:cubicBezTo>
                  <a:cubicBezTo>
                    <a:pt x="40" y="14"/>
                    <a:pt x="40" y="14"/>
                    <a:pt x="40" y="14"/>
                  </a:cubicBezTo>
                  <a:cubicBezTo>
                    <a:pt x="39" y="13"/>
                    <a:pt x="39" y="13"/>
                    <a:pt x="39" y="13"/>
                  </a:cubicBezTo>
                  <a:cubicBezTo>
                    <a:pt x="37" y="14"/>
                    <a:pt x="37" y="14"/>
                    <a:pt x="37" y="14"/>
                  </a:cubicBezTo>
                  <a:cubicBezTo>
                    <a:pt x="26" y="24"/>
                    <a:pt x="26" y="24"/>
                    <a:pt x="26" y="24"/>
                  </a:cubicBezTo>
                  <a:cubicBezTo>
                    <a:pt x="22" y="20"/>
                    <a:pt x="22" y="20"/>
                    <a:pt x="22" y="20"/>
                  </a:cubicBezTo>
                  <a:cubicBezTo>
                    <a:pt x="22" y="20"/>
                    <a:pt x="22" y="20"/>
                    <a:pt x="22" y="20"/>
                  </a:cubicBezTo>
                  <a:cubicBezTo>
                    <a:pt x="21" y="20"/>
                    <a:pt x="21" y="20"/>
                    <a:pt x="21" y="20"/>
                  </a:cubicBezTo>
                  <a:cubicBezTo>
                    <a:pt x="2" y="25"/>
                    <a:pt x="2" y="25"/>
                    <a:pt x="2" y="25"/>
                  </a:cubicBezTo>
                  <a:close/>
                  <a:moveTo>
                    <a:pt x="106" y="26"/>
                  </a:moveTo>
                  <a:cubicBezTo>
                    <a:pt x="106" y="25"/>
                    <a:pt x="104" y="24"/>
                    <a:pt x="103" y="24"/>
                  </a:cubicBezTo>
                  <a:cubicBezTo>
                    <a:pt x="102" y="24"/>
                    <a:pt x="101" y="24"/>
                    <a:pt x="100" y="25"/>
                  </a:cubicBezTo>
                  <a:cubicBezTo>
                    <a:pt x="100" y="25"/>
                    <a:pt x="100" y="25"/>
                    <a:pt x="100" y="25"/>
                  </a:cubicBezTo>
                  <a:cubicBezTo>
                    <a:pt x="99" y="25"/>
                    <a:pt x="98" y="26"/>
                    <a:pt x="98" y="28"/>
                  </a:cubicBezTo>
                  <a:cubicBezTo>
                    <a:pt x="97" y="29"/>
                    <a:pt x="98" y="30"/>
                    <a:pt x="98" y="31"/>
                  </a:cubicBezTo>
                  <a:cubicBezTo>
                    <a:pt x="98" y="31"/>
                    <a:pt x="98" y="31"/>
                    <a:pt x="98" y="31"/>
                  </a:cubicBezTo>
                  <a:cubicBezTo>
                    <a:pt x="99" y="32"/>
                    <a:pt x="100" y="33"/>
                    <a:pt x="101" y="33"/>
                  </a:cubicBezTo>
                  <a:cubicBezTo>
                    <a:pt x="103" y="33"/>
                    <a:pt x="104" y="33"/>
                    <a:pt x="105" y="33"/>
                  </a:cubicBezTo>
                  <a:cubicBezTo>
                    <a:pt x="105" y="32"/>
                    <a:pt x="105" y="32"/>
                    <a:pt x="105" y="32"/>
                  </a:cubicBezTo>
                  <a:cubicBezTo>
                    <a:pt x="106" y="32"/>
                    <a:pt x="107" y="31"/>
                    <a:pt x="107" y="29"/>
                  </a:cubicBezTo>
                  <a:cubicBezTo>
                    <a:pt x="107" y="28"/>
                    <a:pt x="107" y="27"/>
                    <a:pt x="106" y="26"/>
                  </a:cubicBezTo>
                  <a:cubicBezTo>
                    <a:pt x="106" y="26"/>
                    <a:pt x="106" y="26"/>
                    <a:pt x="106" y="26"/>
                  </a:cubicBezTo>
                  <a:close/>
                  <a:moveTo>
                    <a:pt x="80" y="57"/>
                  </a:moveTo>
                  <a:cubicBezTo>
                    <a:pt x="79" y="56"/>
                    <a:pt x="78" y="55"/>
                    <a:pt x="77" y="55"/>
                  </a:cubicBezTo>
                  <a:cubicBezTo>
                    <a:pt x="75" y="54"/>
                    <a:pt x="74" y="55"/>
                    <a:pt x="73" y="55"/>
                  </a:cubicBezTo>
                  <a:cubicBezTo>
                    <a:pt x="73" y="55"/>
                    <a:pt x="73" y="55"/>
                    <a:pt x="73" y="55"/>
                  </a:cubicBezTo>
                  <a:cubicBezTo>
                    <a:pt x="72" y="56"/>
                    <a:pt x="71" y="57"/>
                    <a:pt x="71" y="58"/>
                  </a:cubicBezTo>
                  <a:cubicBezTo>
                    <a:pt x="71" y="60"/>
                    <a:pt x="71" y="61"/>
                    <a:pt x="72" y="62"/>
                  </a:cubicBezTo>
                  <a:cubicBezTo>
                    <a:pt x="72" y="62"/>
                    <a:pt x="72" y="62"/>
                    <a:pt x="72" y="62"/>
                  </a:cubicBezTo>
                  <a:cubicBezTo>
                    <a:pt x="72" y="63"/>
                    <a:pt x="73" y="64"/>
                    <a:pt x="75" y="64"/>
                  </a:cubicBezTo>
                  <a:cubicBezTo>
                    <a:pt x="76" y="64"/>
                    <a:pt x="77" y="64"/>
                    <a:pt x="78" y="63"/>
                  </a:cubicBezTo>
                  <a:cubicBezTo>
                    <a:pt x="78" y="63"/>
                    <a:pt x="78" y="63"/>
                    <a:pt x="78" y="63"/>
                  </a:cubicBezTo>
                  <a:cubicBezTo>
                    <a:pt x="79" y="63"/>
                    <a:pt x="80" y="62"/>
                    <a:pt x="80" y="60"/>
                  </a:cubicBezTo>
                  <a:cubicBezTo>
                    <a:pt x="81" y="59"/>
                    <a:pt x="80" y="58"/>
                    <a:pt x="80" y="57"/>
                  </a:cubicBezTo>
                  <a:cubicBezTo>
                    <a:pt x="80" y="57"/>
                    <a:pt x="80" y="57"/>
                    <a:pt x="80" y="57"/>
                  </a:cubicBezTo>
                  <a:close/>
                  <a:moveTo>
                    <a:pt x="68" y="34"/>
                  </a:moveTo>
                  <a:cubicBezTo>
                    <a:pt x="67" y="33"/>
                    <a:pt x="66" y="33"/>
                    <a:pt x="65" y="32"/>
                  </a:cubicBezTo>
                  <a:cubicBezTo>
                    <a:pt x="64" y="32"/>
                    <a:pt x="62" y="32"/>
                    <a:pt x="61" y="33"/>
                  </a:cubicBezTo>
                  <a:cubicBezTo>
                    <a:pt x="61" y="33"/>
                    <a:pt x="61" y="33"/>
                    <a:pt x="61" y="33"/>
                  </a:cubicBezTo>
                  <a:cubicBezTo>
                    <a:pt x="60" y="34"/>
                    <a:pt x="59" y="35"/>
                    <a:pt x="59" y="36"/>
                  </a:cubicBezTo>
                  <a:cubicBezTo>
                    <a:pt x="59" y="37"/>
                    <a:pt x="59" y="39"/>
                    <a:pt x="60" y="40"/>
                  </a:cubicBezTo>
                  <a:cubicBezTo>
                    <a:pt x="60" y="40"/>
                    <a:pt x="60" y="40"/>
                    <a:pt x="60" y="40"/>
                  </a:cubicBezTo>
                  <a:cubicBezTo>
                    <a:pt x="61" y="41"/>
                    <a:pt x="62" y="41"/>
                    <a:pt x="63" y="42"/>
                  </a:cubicBezTo>
                  <a:cubicBezTo>
                    <a:pt x="64" y="42"/>
                    <a:pt x="66" y="42"/>
                    <a:pt x="67" y="41"/>
                  </a:cubicBezTo>
                  <a:cubicBezTo>
                    <a:pt x="67" y="41"/>
                    <a:pt x="67" y="41"/>
                    <a:pt x="67" y="41"/>
                  </a:cubicBezTo>
                  <a:cubicBezTo>
                    <a:pt x="68" y="40"/>
                    <a:pt x="68" y="39"/>
                    <a:pt x="69" y="38"/>
                  </a:cubicBezTo>
                  <a:cubicBezTo>
                    <a:pt x="69" y="37"/>
                    <a:pt x="69" y="35"/>
                    <a:pt x="68" y="34"/>
                  </a:cubicBezTo>
                  <a:cubicBezTo>
                    <a:pt x="68" y="34"/>
                    <a:pt x="68" y="34"/>
                    <a:pt x="68" y="34"/>
                  </a:cubicBezTo>
                  <a:close/>
                  <a:moveTo>
                    <a:pt x="44" y="76"/>
                  </a:moveTo>
                  <a:cubicBezTo>
                    <a:pt x="44" y="75"/>
                    <a:pt x="43" y="74"/>
                    <a:pt x="41" y="74"/>
                  </a:cubicBezTo>
                  <a:cubicBezTo>
                    <a:pt x="40" y="73"/>
                    <a:pt x="39" y="74"/>
                    <a:pt x="38" y="74"/>
                  </a:cubicBezTo>
                  <a:cubicBezTo>
                    <a:pt x="38" y="74"/>
                    <a:pt x="38" y="74"/>
                    <a:pt x="38" y="74"/>
                  </a:cubicBezTo>
                  <a:cubicBezTo>
                    <a:pt x="37" y="75"/>
                    <a:pt x="36" y="76"/>
                    <a:pt x="36" y="77"/>
                  </a:cubicBezTo>
                  <a:cubicBezTo>
                    <a:pt x="35" y="79"/>
                    <a:pt x="36" y="80"/>
                    <a:pt x="36" y="81"/>
                  </a:cubicBezTo>
                  <a:cubicBezTo>
                    <a:pt x="36" y="81"/>
                    <a:pt x="36" y="81"/>
                    <a:pt x="36" y="81"/>
                  </a:cubicBezTo>
                  <a:cubicBezTo>
                    <a:pt x="37" y="82"/>
                    <a:pt x="38" y="83"/>
                    <a:pt x="39" y="83"/>
                  </a:cubicBezTo>
                  <a:cubicBezTo>
                    <a:pt x="41" y="83"/>
                    <a:pt x="42" y="83"/>
                    <a:pt x="43" y="82"/>
                  </a:cubicBezTo>
                  <a:cubicBezTo>
                    <a:pt x="43" y="82"/>
                    <a:pt x="43" y="82"/>
                    <a:pt x="43" y="82"/>
                  </a:cubicBezTo>
                  <a:cubicBezTo>
                    <a:pt x="44" y="82"/>
                    <a:pt x="45" y="81"/>
                    <a:pt x="45" y="79"/>
                  </a:cubicBezTo>
                  <a:cubicBezTo>
                    <a:pt x="45" y="78"/>
                    <a:pt x="45" y="77"/>
                    <a:pt x="44" y="76"/>
                  </a:cubicBezTo>
                  <a:cubicBezTo>
                    <a:pt x="44" y="76"/>
                    <a:pt x="44" y="76"/>
                    <a:pt x="44" y="76"/>
                  </a:cubicBezTo>
                  <a:close/>
                  <a:moveTo>
                    <a:pt x="27" y="60"/>
                  </a:moveTo>
                  <a:cubicBezTo>
                    <a:pt x="26" y="59"/>
                    <a:pt x="25" y="58"/>
                    <a:pt x="24" y="58"/>
                  </a:cubicBezTo>
                  <a:cubicBezTo>
                    <a:pt x="22" y="58"/>
                    <a:pt x="21" y="58"/>
                    <a:pt x="20" y="59"/>
                  </a:cubicBezTo>
                  <a:cubicBezTo>
                    <a:pt x="20" y="59"/>
                    <a:pt x="20" y="59"/>
                    <a:pt x="20" y="59"/>
                  </a:cubicBezTo>
                  <a:cubicBezTo>
                    <a:pt x="19" y="59"/>
                    <a:pt x="18" y="60"/>
                    <a:pt x="18" y="62"/>
                  </a:cubicBezTo>
                  <a:cubicBezTo>
                    <a:pt x="18" y="63"/>
                    <a:pt x="18" y="64"/>
                    <a:pt x="19" y="65"/>
                  </a:cubicBezTo>
                  <a:cubicBezTo>
                    <a:pt x="19" y="65"/>
                    <a:pt x="19" y="65"/>
                    <a:pt x="19" y="65"/>
                  </a:cubicBezTo>
                  <a:cubicBezTo>
                    <a:pt x="19" y="66"/>
                    <a:pt x="21" y="67"/>
                    <a:pt x="22" y="67"/>
                  </a:cubicBezTo>
                  <a:cubicBezTo>
                    <a:pt x="23" y="67"/>
                    <a:pt x="24" y="67"/>
                    <a:pt x="25" y="66"/>
                  </a:cubicBezTo>
                  <a:cubicBezTo>
                    <a:pt x="25" y="66"/>
                    <a:pt x="25" y="66"/>
                    <a:pt x="25" y="66"/>
                  </a:cubicBezTo>
                  <a:cubicBezTo>
                    <a:pt x="26" y="66"/>
                    <a:pt x="27" y="65"/>
                    <a:pt x="27" y="63"/>
                  </a:cubicBezTo>
                  <a:cubicBezTo>
                    <a:pt x="28" y="62"/>
                    <a:pt x="27" y="61"/>
                    <a:pt x="27" y="6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17" name="矩形 16"/>
            <p:cNvSpPr/>
            <p:nvPr/>
          </p:nvSpPr>
          <p:spPr>
            <a:xfrm>
              <a:off x="7780455" y="3311804"/>
              <a:ext cx="1107996" cy="369332"/>
            </a:xfrm>
            <a:prstGeom prst="rect">
              <a:avLst/>
            </a:prstGeom>
            <a:noFill/>
          </p:spPr>
          <p:txBody>
            <a:bodyPr wrap="none">
              <a:spAutoFit/>
            </a:bodyPr>
            <a:lstStyle/>
            <a:p>
              <a:pPr algn="ctr" defTabSz="60896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8" name="组合 17"/>
          <p:cNvGrpSpPr/>
          <p:nvPr/>
        </p:nvGrpSpPr>
        <p:grpSpPr>
          <a:xfrm>
            <a:off x="4852459" y="1684302"/>
            <a:ext cx="2466783" cy="2466784"/>
            <a:chOff x="4852459" y="1684302"/>
            <a:chExt cx="2466783" cy="2466784"/>
          </a:xfrm>
        </p:grpSpPr>
        <p:grpSp>
          <p:nvGrpSpPr>
            <p:cNvPr id="19" name="组合 18"/>
            <p:cNvGrpSpPr/>
            <p:nvPr/>
          </p:nvGrpSpPr>
          <p:grpSpPr>
            <a:xfrm>
              <a:off x="4852459" y="1684302"/>
              <a:ext cx="2466783" cy="2466784"/>
              <a:chOff x="4825570" y="2193328"/>
              <a:chExt cx="2471344" cy="2471344"/>
            </a:xfrm>
          </p:grpSpPr>
          <p:sp>
            <p:nvSpPr>
              <p:cNvPr id="21" name="矩形 20"/>
              <p:cNvSpPr/>
              <p:nvPr/>
            </p:nvSpPr>
            <p:spPr>
              <a:xfrm>
                <a:off x="4825570" y="2193328"/>
                <a:ext cx="2471344" cy="24713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solidFill>
                    <a:schemeClr val="bg1"/>
                  </a:solidFill>
                  <a:latin typeface="+mn-ea"/>
                </a:endParaRPr>
              </a:p>
            </p:txBody>
          </p:sp>
          <p:sp>
            <p:nvSpPr>
              <p:cNvPr id="22" name="Freeform 128"/>
              <p:cNvSpPr>
                <a:spLocks noEditPoints="1"/>
              </p:cNvSpPr>
              <p:nvPr/>
            </p:nvSpPr>
            <p:spPr bwMode="auto">
              <a:xfrm>
                <a:off x="5395907" y="2480070"/>
                <a:ext cx="1330671" cy="995298"/>
              </a:xfrm>
              <a:custGeom>
                <a:avLst/>
                <a:gdLst>
                  <a:gd name="T0" fmla="*/ 3 w 108"/>
                  <a:gd name="T1" fmla="*/ 54 h 81"/>
                  <a:gd name="T2" fmla="*/ 21 w 108"/>
                  <a:gd name="T3" fmla="*/ 47 h 81"/>
                  <a:gd name="T4" fmla="*/ 26 w 108"/>
                  <a:gd name="T5" fmla="*/ 43 h 81"/>
                  <a:gd name="T6" fmla="*/ 35 w 108"/>
                  <a:gd name="T7" fmla="*/ 62 h 81"/>
                  <a:gd name="T8" fmla="*/ 43 w 108"/>
                  <a:gd name="T9" fmla="*/ 43 h 81"/>
                  <a:gd name="T10" fmla="*/ 48 w 108"/>
                  <a:gd name="T11" fmla="*/ 47 h 81"/>
                  <a:gd name="T12" fmla="*/ 60 w 108"/>
                  <a:gd name="T13" fmla="*/ 51 h 81"/>
                  <a:gd name="T14" fmla="*/ 61 w 108"/>
                  <a:gd name="T15" fmla="*/ 50 h 81"/>
                  <a:gd name="T16" fmla="*/ 72 w 108"/>
                  <a:gd name="T17" fmla="*/ 46 h 81"/>
                  <a:gd name="T18" fmla="*/ 84 w 108"/>
                  <a:gd name="T19" fmla="*/ 60 h 81"/>
                  <a:gd name="T20" fmla="*/ 96 w 108"/>
                  <a:gd name="T21" fmla="*/ 46 h 81"/>
                  <a:gd name="T22" fmla="*/ 105 w 108"/>
                  <a:gd name="T23" fmla="*/ 48 h 81"/>
                  <a:gd name="T24" fmla="*/ 108 w 108"/>
                  <a:gd name="T25" fmla="*/ 71 h 81"/>
                  <a:gd name="T26" fmla="*/ 70 w 108"/>
                  <a:gd name="T27" fmla="*/ 71 h 81"/>
                  <a:gd name="T28" fmla="*/ 70 w 108"/>
                  <a:gd name="T29" fmla="*/ 81 h 81"/>
                  <a:gd name="T30" fmla="*/ 0 w 108"/>
                  <a:gd name="T31" fmla="*/ 81 h 81"/>
                  <a:gd name="T32" fmla="*/ 3 w 108"/>
                  <a:gd name="T33" fmla="*/ 54 h 81"/>
                  <a:gd name="T34" fmla="*/ 74 w 108"/>
                  <a:gd name="T35" fmla="*/ 26 h 81"/>
                  <a:gd name="T36" fmla="*/ 94 w 108"/>
                  <a:gd name="T37" fmla="*/ 24 h 81"/>
                  <a:gd name="T38" fmla="*/ 92 w 108"/>
                  <a:gd name="T39" fmla="*/ 37 h 81"/>
                  <a:gd name="T40" fmla="*/ 89 w 108"/>
                  <a:gd name="T41" fmla="*/ 41 h 81"/>
                  <a:gd name="T42" fmla="*/ 99 w 108"/>
                  <a:gd name="T43" fmla="*/ 42 h 81"/>
                  <a:gd name="T44" fmla="*/ 98 w 108"/>
                  <a:gd name="T45" fmla="*/ 31 h 81"/>
                  <a:gd name="T46" fmla="*/ 69 w 108"/>
                  <a:gd name="T47" fmla="*/ 31 h 81"/>
                  <a:gd name="T48" fmla="*/ 68 w 108"/>
                  <a:gd name="T49" fmla="*/ 42 h 81"/>
                  <a:gd name="T50" fmla="*/ 78 w 108"/>
                  <a:gd name="T51" fmla="*/ 41 h 81"/>
                  <a:gd name="T52" fmla="*/ 75 w 108"/>
                  <a:gd name="T53" fmla="*/ 37 h 81"/>
                  <a:gd name="T54" fmla="*/ 74 w 108"/>
                  <a:gd name="T55" fmla="*/ 26 h 81"/>
                  <a:gd name="T56" fmla="*/ 74 w 108"/>
                  <a:gd name="T57" fmla="*/ 26 h 81"/>
                  <a:gd name="T58" fmla="*/ 22 w 108"/>
                  <a:gd name="T59" fmla="*/ 30 h 81"/>
                  <a:gd name="T60" fmla="*/ 23 w 108"/>
                  <a:gd name="T61" fmla="*/ 15 h 81"/>
                  <a:gd name="T62" fmla="*/ 47 w 108"/>
                  <a:gd name="T63" fmla="*/ 15 h 81"/>
                  <a:gd name="T64" fmla="*/ 48 w 108"/>
                  <a:gd name="T65" fmla="*/ 31 h 81"/>
                  <a:gd name="T66" fmla="*/ 52 w 108"/>
                  <a:gd name="T67" fmla="*/ 25 h 81"/>
                  <a:gd name="T68" fmla="*/ 50 w 108"/>
                  <a:gd name="T69" fmla="*/ 8 h 81"/>
                  <a:gd name="T70" fmla="*/ 20 w 108"/>
                  <a:gd name="T71" fmla="*/ 6 h 81"/>
                  <a:gd name="T72" fmla="*/ 18 w 108"/>
                  <a:gd name="T73" fmla="*/ 27 h 81"/>
                  <a:gd name="T74" fmla="*/ 22 w 108"/>
                  <a:gd name="T75"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solidFill>
                  <a:effectLst/>
                  <a:uLnTx/>
                  <a:uFillTx/>
                  <a:latin typeface="+mn-ea"/>
                </a:endParaRPr>
              </a:p>
            </p:txBody>
          </p:sp>
        </p:grpSp>
        <p:sp>
          <p:nvSpPr>
            <p:cNvPr id="20" name="矩形 19"/>
            <p:cNvSpPr/>
            <p:nvPr/>
          </p:nvSpPr>
          <p:spPr>
            <a:xfrm>
              <a:off x="5499642" y="3441561"/>
              <a:ext cx="1107996" cy="369332"/>
            </a:xfrm>
            <a:prstGeom prst="rect">
              <a:avLst/>
            </a:prstGeom>
            <a:noFill/>
          </p:spPr>
          <p:txBody>
            <a:bodyPr wrap="none">
              <a:spAutoFit/>
            </a:bodyPr>
            <a:lstStyle/>
            <a:p>
              <a:pPr algn="ctr" defTabSz="60896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23" name="组合 22"/>
          <p:cNvGrpSpPr/>
          <p:nvPr/>
        </p:nvGrpSpPr>
        <p:grpSpPr>
          <a:xfrm>
            <a:off x="470165" y="5299090"/>
            <a:ext cx="3719978" cy="951092"/>
            <a:chOff x="584778" y="5357146"/>
            <a:chExt cx="3719978" cy="951092"/>
          </a:xfrm>
        </p:grpSpPr>
        <p:cxnSp>
          <p:nvCxnSpPr>
            <p:cNvPr id="24" name="直接连接符 23"/>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25" name="矩形 24"/>
            <p:cNvSpPr/>
            <p:nvPr/>
          </p:nvSpPr>
          <p:spPr>
            <a:xfrm>
              <a:off x="694721" y="5357146"/>
              <a:ext cx="2031325" cy="369332"/>
            </a:xfrm>
            <a:prstGeom prst="rect">
              <a:avLst/>
            </a:prstGeom>
            <a:noFill/>
          </p:spPr>
          <p:txBody>
            <a:bodyPr wrap="none">
              <a:spAutoFit/>
            </a:bodyPr>
            <a:lstStyle/>
            <a:p>
              <a:pPr defTabSz="608965"/>
              <a:r>
                <a:rPr lang="zh-CN" altLang="en-US" b="1" dirty="0">
                  <a:solidFill>
                    <a:schemeClr val="accent3"/>
                  </a:solidFill>
                  <a:latin typeface="+mn-ea"/>
                  <a:cs typeface="+mn-ea"/>
                  <a:sym typeface="Calibri" panose="020F0502020204030204" pitchFamily="34" charset="0"/>
                </a:rPr>
                <a:t>点击此处添加标题</a:t>
              </a:r>
            </a:p>
          </p:txBody>
        </p:sp>
        <p:sp>
          <p:nvSpPr>
            <p:cNvPr id="26" name="矩形 25"/>
            <p:cNvSpPr/>
            <p:nvPr/>
          </p:nvSpPr>
          <p:spPr>
            <a:xfrm>
              <a:off x="694721" y="5655752"/>
              <a:ext cx="3610035" cy="652486"/>
            </a:xfrm>
            <a:prstGeom prst="rect">
              <a:avLst/>
            </a:prstGeom>
          </p:spPr>
          <p:txBody>
            <a:bodyPr wrap="square">
              <a:spAutoFit/>
            </a:bodyPr>
            <a:lstStyle/>
            <a:p>
              <a:pPr defTabSz="60896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grpSp>
        <p:nvGrpSpPr>
          <p:cNvPr id="27" name="组合 26"/>
          <p:cNvGrpSpPr/>
          <p:nvPr/>
        </p:nvGrpSpPr>
        <p:grpSpPr>
          <a:xfrm>
            <a:off x="4349769" y="5299090"/>
            <a:ext cx="3719978" cy="951092"/>
            <a:chOff x="584778" y="5357146"/>
            <a:chExt cx="3719978" cy="951092"/>
          </a:xfrm>
        </p:grpSpPr>
        <p:cxnSp>
          <p:nvCxnSpPr>
            <p:cNvPr id="28" name="直接连接符 27"/>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29" name="矩形 28"/>
            <p:cNvSpPr/>
            <p:nvPr/>
          </p:nvSpPr>
          <p:spPr>
            <a:xfrm>
              <a:off x="694721" y="5357146"/>
              <a:ext cx="2031325" cy="369332"/>
            </a:xfrm>
            <a:prstGeom prst="rect">
              <a:avLst/>
            </a:prstGeom>
            <a:noFill/>
          </p:spPr>
          <p:txBody>
            <a:bodyPr wrap="none">
              <a:spAutoFit/>
            </a:bodyPr>
            <a:lstStyle/>
            <a:p>
              <a:pPr defTabSz="608965"/>
              <a:r>
                <a:rPr lang="zh-CN" altLang="en-US" b="1" dirty="0">
                  <a:solidFill>
                    <a:schemeClr val="accent1"/>
                  </a:solidFill>
                  <a:latin typeface="+mn-ea"/>
                  <a:cs typeface="+mn-ea"/>
                  <a:sym typeface="Calibri" panose="020F0502020204030204" pitchFamily="34" charset="0"/>
                </a:rPr>
                <a:t>点击此处添加标题</a:t>
              </a:r>
            </a:p>
          </p:txBody>
        </p:sp>
        <p:sp>
          <p:nvSpPr>
            <p:cNvPr id="30" name="矩形 29"/>
            <p:cNvSpPr/>
            <p:nvPr/>
          </p:nvSpPr>
          <p:spPr>
            <a:xfrm>
              <a:off x="694721" y="5655752"/>
              <a:ext cx="3610035" cy="652486"/>
            </a:xfrm>
            <a:prstGeom prst="rect">
              <a:avLst/>
            </a:prstGeom>
          </p:spPr>
          <p:txBody>
            <a:bodyPr wrap="square">
              <a:spAutoFit/>
            </a:bodyPr>
            <a:lstStyle/>
            <a:p>
              <a:pPr defTabSz="60896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grpSp>
        <p:nvGrpSpPr>
          <p:cNvPr id="31" name="组合 30"/>
          <p:cNvGrpSpPr/>
          <p:nvPr/>
        </p:nvGrpSpPr>
        <p:grpSpPr>
          <a:xfrm>
            <a:off x="8229373" y="5299090"/>
            <a:ext cx="3719978" cy="951092"/>
            <a:chOff x="584778" y="5357146"/>
            <a:chExt cx="3719978" cy="951092"/>
          </a:xfrm>
        </p:grpSpPr>
        <p:cxnSp>
          <p:nvCxnSpPr>
            <p:cNvPr id="32" name="直接连接符 31"/>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33" name="矩形 32"/>
            <p:cNvSpPr/>
            <p:nvPr/>
          </p:nvSpPr>
          <p:spPr>
            <a:xfrm>
              <a:off x="694721" y="5357146"/>
              <a:ext cx="2031325" cy="369332"/>
            </a:xfrm>
            <a:prstGeom prst="rect">
              <a:avLst/>
            </a:prstGeom>
            <a:noFill/>
          </p:spPr>
          <p:txBody>
            <a:bodyPr wrap="none">
              <a:spAutoFit/>
            </a:bodyPr>
            <a:lstStyle/>
            <a:p>
              <a:pPr defTabSz="608965"/>
              <a:r>
                <a:rPr lang="zh-CN" altLang="en-US" b="1" dirty="0">
                  <a:solidFill>
                    <a:schemeClr val="accent2"/>
                  </a:solidFill>
                  <a:latin typeface="+mn-ea"/>
                  <a:cs typeface="+mn-ea"/>
                  <a:sym typeface="Calibri" panose="020F0502020204030204" pitchFamily="34" charset="0"/>
                </a:rPr>
                <a:t>点击此处添加标题</a:t>
              </a:r>
            </a:p>
          </p:txBody>
        </p:sp>
        <p:sp>
          <p:nvSpPr>
            <p:cNvPr id="34" name="矩形 33"/>
            <p:cNvSpPr/>
            <p:nvPr/>
          </p:nvSpPr>
          <p:spPr>
            <a:xfrm>
              <a:off x="694721" y="5655752"/>
              <a:ext cx="3610035" cy="652486"/>
            </a:xfrm>
            <a:prstGeom prst="rect">
              <a:avLst/>
            </a:prstGeom>
          </p:spPr>
          <p:txBody>
            <a:bodyPr wrap="square">
              <a:spAutoFit/>
            </a:bodyPr>
            <a:lstStyle/>
            <a:p>
              <a:pPr defTabSz="60896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23" presetClass="entr" presetSubtype="528"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ppt_x</p:attrName>
                                        </p:attrNameLst>
                                      </p:cBhvr>
                                      <p:tavLst>
                                        <p:tav tm="0">
                                          <p:val>
                                            <p:fltVal val="0.5"/>
                                          </p:val>
                                        </p:tav>
                                        <p:tav tm="100000">
                                          <p:val>
                                            <p:strVal val="#ppt_x"/>
                                          </p:val>
                                        </p:tav>
                                      </p:tavLst>
                                    </p:anim>
                                    <p:anim calcmode="lin" valueType="num">
                                      <p:cBhvr>
                                        <p:cTn id="16" dur="500" fill="hold"/>
                                        <p:tgtEl>
                                          <p:spTgt spid="10"/>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 calcmode="lin" valueType="num">
                                      <p:cBhvr>
                                        <p:cTn id="33" dur="500" fill="hold"/>
                                        <p:tgtEl>
                                          <p:spTgt spid="2"/>
                                        </p:tgtEl>
                                        <p:attrNameLst>
                                          <p:attrName>ppt_x</p:attrName>
                                        </p:attrNameLst>
                                      </p:cBhvr>
                                      <p:tavLst>
                                        <p:tav tm="0">
                                          <p:val>
                                            <p:fltVal val="0.5"/>
                                          </p:val>
                                        </p:tav>
                                        <p:tav tm="100000">
                                          <p:val>
                                            <p:strVal val="#ppt_x"/>
                                          </p:val>
                                        </p:tav>
                                      </p:tavLst>
                                    </p:anim>
                                    <p:anim calcmode="lin" valueType="num">
                                      <p:cBhvr>
                                        <p:cTn id="34" dur="500" fill="hold"/>
                                        <p:tgtEl>
                                          <p:spTgt spid="2"/>
                                        </p:tgtEl>
                                        <p:attrNameLst>
                                          <p:attrName>ppt_y</p:attrName>
                                        </p:attrNameLst>
                                      </p:cBhvr>
                                      <p:tavLst>
                                        <p:tav tm="0">
                                          <p:val>
                                            <p:fltVal val="0.5"/>
                                          </p:val>
                                        </p:tav>
                                        <p:tav tm="100000">
                                          <p:val>
                                            <p:strVal val="#ppt_y"/>
                                          </p:val>
                                        </p:tav>
                                      </p:tavLst>
                                    </p:anim>
                                  </p:childTnLst>
                                </p:cTn>
                              </p:par>
                            </p:childTnLst>
                          </p:cTn>
                        </p:par>
                        <p:par>
                          <p:cTn id="35" fill="hold">
                            <p:stCondLst>
                              <p:cond delay="500"/>
                            </p:stCondLst>
                            <p:childTnLst>
                              <p:par>
                                <p:cTn id="36" presetID="37"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anim calcmode="lin" valueType="num">
                                      <p:cBhvr>
                                        <p:cTn id="39" dur="500" fill="hold"/>
                                        <p:tgtEl>
                                          <p:spTgt spid="23"/>
                                        </p:tgtEl>
                                        <p:attrNameLst>
                                          <p:attrName>ppt_x</p:attrName>
                                        </p:attrNameLst>
                                      </p:cBhvr>
                                      <p:tavLst>
                                        <p:tav tm="0">
                                          <p:val>
                                            <p:strVal val="#ppt_x"/>
                                          </p:val>
                                        </p:tav>
                                        <p:tav tm="100000">
                                          <p:val>
                                            <p:strVal val="#ppt_x"/>
                                          </p:val>
                                        </p:tav>
                                      </p:tavLst>
                                    </p:anim>
                                    <p:anim calcmode="lin" valueType="num">
                                      <p:cBhvr>
                                        <p:cTn id="40" dur="450" decel="100000" fill="hold"/>
                                        <p:tgtEl>
                                          <p:spTgt spid="23"/>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450" decel="100000" fill="hold"/>
                                        <p:tgtEl>
                                          <p:spTgt spid="27"/>
                                        </p:tgtEl>
                                        <p:attrNameLst>
                                          <p:attrName>ppt_y</p:attrName>
                                        </p:attrNameLst>
                                      </p:cBhvr>
                                      <p:tavLst>
                                        <p:tav tm="0">
                                          <p:val>
                                            <p:strVal val="#ppt_y+1"/>
                                          </p:val>
                                        </p:tav>
                                        <p:tav tm="100000">
                                          <p:val>
                                            <p:strVal val="#ppt_y-.03"/>
                                          </p:val>
                                        </p:tav>
                                      </p:tavLst>
                                    </p:anim>
                                    <p:anim calcmode="lin" valueType="num">
                                      <p:cBhvr>
                                        <p:cTn id="47"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8" presetID="37"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strVal val="#ppt_x"/>
                                          </p:val>
                                        </p:tav>
                                        <p:tav tm="100000">
                                          <p:val>
                                            <p:strVal val="#ppt_x"/>
                                          </p:val>
                                        </p:tav>
                                      </p:tavLst>
                                    </p:anim>
                                    <p:anim calcmode="lin" valueType="num">
                                      <p:cBhvr>
                                        <p:cTn id="52" dur="450" decel="100000" fill="hold"/>
                                        <p:tgtEl>
                                          <p:spTgt spid="31"/>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7"/>
          <p:cNvCxnSpPr/>
          <p:nvPr/>
        </p:nvCxnSpPr>
        <p:spPr>
          <a:xfrm>
            <a:off x="6076033" y="1163540"/>
            <a:ext cx="0" cy="5409402"/>
          </a:xfrm>
          <a:prstGeom prst="line">
            <a:avLst/>
          </a:prstGeom>
          <a:ln w="25400">
            <a:solidFill>
              <a:schemeClr val="tx2"/>
            </a:solidFill>
          </a:ln>
          <a:effectLst/>
        </p:spPr>
        <p:style>
          <a:lnRef idx="1">
            <a:schemeClr val="accent1"/>
          </a:lnRef>
          <a:fillRef idx="0">
            <a:schemeClr val="accent1"/>
          </a:fillRef>
          <a:effectRef idx="0">
            <a:schemeClr val="accent1"/>
          </a:effectRef>
          <a:fontRef idx="minor">
            <a:schemeClr val="tx1"/>
          </a:fontRef>
        </p:style>
      </p:cxnSp>
      <p:grpSp>
        <p:nvGrpSpPr>
          <p:cNvPr id="3" name="Group 8"/>
          <p:cNvGrpSpPr/>
          <p:nvPr/>
        </p:nvGrpSpPr>
        <p:grpSpPr>
          <a:xfrm>
            <a:off x="5964223" y="1531687"/>
            <a:ext cx="1070185" cy="223621"/>
            <a:chOff x="5964215" y="1531583"/>
            <a:chExt cx="1070244" cy="223633"/>
          </a:xfrm>
          <a:solidFill>
            <a:schemeClr val="accent1"/>
          </a:solidFill>
        </p:grpSpPr>
        <p:sp>
          <p:nvSpPr>
            <p:cNvPr id="4" name="椭圆 8"/>
            <p:cNvSpPr/>
            <p:nvPr/>
          </p:nvSpPr>
          <p:spPr>
            <a:xfrm>
              <a:off x="5964215" y="1531583"/>
              <a:ext cx="223633" cy="223633"/>
            </a:xfrm>
            <a:prstGeom prst="ellipse">
              <a:avLst/>
            </a:prstGeom>
            <a:grpFill/>
            <a:ln>
              <a:solidFill>
                <a:schemeClr val="accent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75000"/>
                    <a:lumOff val="25000"/>
                  </a:schemeClr>
                </a:solidFill>
                <a:latin typeface="+mn-ea"/>
                <a:sym typeface="Arial" panose="020B0604020202020204" pitchFamily="34" charset="0"/>
              </a:endParaRPr>
            </a:p>
          </p:txBody>
        </p:sp>
        <p:cxnSp>
          <p:nvCxnSpPr>
            <p:cNvPr id="5" name="直接连接符 12"/>
            <p:cNvCxnSpPr>
              <a:stCxn id="4" idx="6"/>
            </p:cNvCxnSpPr>
            <p:nvPr/>
          </p:nvCxnSpPr>
          <p:spPr>
            <a:xfrm flipV="1">
              <a:off x="6187848" y="1643399"/>
              <a:ext cx="846611" cy="1"/>
            </a:xfrm>
            <a:prstGeom prst="line">
              <a:avLst/>
            </a:prstGeom>
            <a:grpFill/>
            <a:ln w="22225">
              <a:solidFill>
                <a:schemeClr val="accent1"/>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6" name="Group 12"/>
          <p:cNvGrpSpPr/>
          <p:nvPr/>
        </p:nvGrpSpPr>
        <p:grpSpPr>
          <a:xfrm>
            <a:off x="5964223" y="4790319"/>
            <a:ext cx="1072075" cy="223621"/>
            <a:chOff x="5964215" y="4790393"/>
            <a:chExt cx="1072134" cy="223633"/>
          </a:xfrm>
          <a:solidFill>
            <a:schemeClr val="accent3"/>
          </a:solidFill>
        </p:grpSpPr>
        <p:sp>
          <p:nvSpPr>
            <p:cNvPr id="7" name="椭圆 6"/>
            <p:cNvSpPr/>
            <p:nvPr/>
          </p:nvSpPr>
          <p:spPr>
            <a:xfrm>
              <a:off x="5964215" y="4790393"/>
              <a:ext cx="223633" cy="223633"/>
            </a:xfrm>
            <a:prstGeom prst="ellipse">
              <a:avLst/>
            </a:prstGeom>
            <a:grpFill/>
            <a:ln>
              <a:solidFill>
                <a:schemeClr val="accent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75000"/>
                    <a:lumOff val="25000"/>
                  </a:schemeClr>
                </a:solidFill>
                <a:latin typeface="+mn-ea"/>
                <a:sym typeface="Arial" panose="020B0604020202020204" pitchFamily="34" charset="0"/>
              </a:endParaRPr>
            </a:p>
          </p:txBody>
        </p:sp>
        <p:cxnSp>
          <p:nvCxnSpPr>
            <p:cNvPr id="8" name="直接连接符 14"/>
            <p:cNvCxnSpPr/>
            <p:nvPr/>
          </p:nvCxnSpPr>
          <p:spPr>
            <a:xfrm flipV="1">
              <a:off x="6189738" y="4902208"/>
              <a:ext cx="846611" cy="1"/>
            </a:xfrm>
            <a:prstGeom prst="line">
              <a:avLst/>
            </a:prstGeom>
            <a:grpFill/>
            <a:ln w="22225">
              <a:solidFill>
                <a:schemeClr val="accent3"/>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9" name="Group 10"/>
          <p:cNvGrpSpPr/>
          <p:nvPr/>
        </p:nvGrpSpPr>
        <p:grpSpPr>
          <a:xfrm>
            <a:off x="5964223" y="3033301"/>
            <a:ext cx="1072075" cy="223621"/>
            <a:chOff x="5964215" y="3033279"/>
            <a:chExt cx="1072134" cy="223633"/>
          </a:xfrm>
          <a:solidFill>
            <a:schemeClr val="accent2"/>
          </a:solidFill>
        </p:grpSpPr>
        <p:sp>
          <p:nvSpPr>
            <p:cNvPr id="10" name="椭圆 9"/>
            <p:cNvSpPr/>
            <p:nvPr/>
          </p:nvSpPr>
          <p:spPr>
            <a:xfrm>
              <a:off x="5964215" y="3033279"/>
              <a:ext cx="223633" cy="223633"/>
            </a:xfrm>
            <a:prstGeom prst="ellipse">
              <a:avLst/>
            </a:prstGeom>
            <a:grpFill/>
            <a:ln>
              <a:solidFill>
                <a:schemeClr val="accent2"/>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75000"/>
                    <a:lumOff val="25000"/>
                  </a:schemeClr>
                </a:solidFill>
                <a:latin typeface="+mn-ea"/>
                <a:sym typeface="Arial" panose="020B0604020202020204" pitchFamily="34" charset="0"/>
              </a:endParaRPr>
            </a:p>
          </p:txBody>
        </p:sp>
        <p:cxnSp>
          <p:nvCxnSpPr>
            <p:cNvPr id="11" name="直接连接符 16"/>
            <p:cNvCxnSpPr/>
            <p:nvPr/>
          </p:nvCxnSpPr>
          <p:spPr>
            <a:xfrm flipV="1">
              <a:off x="6189738" y="3145093"/>
              <a:ext cx="846611" cy="1"/>
            </a:xfrm>
            <a:prstGeom prst="line">
              <a:avLst/>
            </a:prstGeom>
            <a:grpFill/>
            <a:ln w="22225">
              <a:solidFill>
                <a:schemeClr val="accent2"/>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sp>
        <p:nvSpPr>
          <p:cNvPr id="12" name="TextBox 29"/>
          <p:cNvSpPr txBox="1"/>
          <p:nvPr/>
        </p:nvSpPr>
        <p:spPr>
          <a:xfrm>
            <a:off x="7167172" y="1421835"/>
            <a:ext cx="649537" cy="461665"/>
          </a:xfrm>
          <a:prstGeom prst="rect">
            <a:avLst/>
          </a:prstGeom>
          <a:noFill/>
        </p:spPr>
        <p:txBody>
          <a:bodyPr wrap="none" rtlCol="0">
            <a:spAutoFit/>
          </a:bodyPr>
          <a:lstStyle/>
          <a:p>
            <a:pPr algn="just">
              <a:lnSpc>
                <a:spcPct val="120000"/>
              </a:lnSpc>
            </a:pPr>
            <a:r>
              <a:rPr lang="en-US" sz="2000" dirty="0">
                <a:solidFill>
                  <a:schemeClr val="accent1"/>
                </a:solidFill>
                <a:latin typeface="+mj-lt"/>
                <a:cs typeface="+mn-ea"/>
                <a:sym typeface="Arial" panose="020B0604020202020204" pitchFamily="34" charset="0"/>
              </a:rPr>
              <a:t>2017</a:t>
            </a:r>
            <a:endParaRPr lang="en-GB" sz="2000" dirty="0">
              <a:solidFill>
                <a:schemeClr val="accent1"/>
              </a:solidFill>
              <a:latin typeface="+mj-lt"/>
              <a:cs typeface="+mn-ea"/>
              <a:sym typeface="Arial" panose="020B0604020202020204" pitchFamily="34" charset="0"/>
            </a:endParaRPr>
          </a:p>
        </p:txBody>
      </p:sp>
      <p:sp>
        <p:nvSpPr>
          <p:cNvPr id="13" name="TextBox 30"/>
          <p:cNvSpPr txBox="1"/>
          <p:nvPr/>
        </p:nvSpPr>
        <p:spPr>
          <a:xfrm>
            <a:off x="7147936" y="2923069"/>
            <a:ext cx="688009" cy="461665"/>
          </a:xfrm>
          <a:prstGeom prst="rect">
            <a:avLst/>
          </a:prstGeom>
          <a:noFill/>
        </p:spPr>
        <p:txBody>
          <a:bodyPr wrap="none" rtlCol="0">
            <a:spAutoFit/>
          </a:bodyPr>
          <a:lstStyle/>
          <a:p>
            <a:pPr algn="just">
              <a:lnSpc>
                <a:spcPct val="120000"/>
              </a:lnSpc>
            </a:pPr>
            <a:r>
              <a:rPr lang="en-US" sz="2000" dirty="0">
                <a:solidFill>
                  <a:schemeClr val="accent2"/>
                </a:solidFill>
                <a:latin typeface="+mj-lt"/>
                <a:cs typeface="+mn-ea"/>
                <a:sym typeface="Arial" panose="020B0604020202020204" pitchFamily="34" charset="0"/>
              </a:rPr>
              <a:t>2016</a:t>
            </a:r>
            <a:endParaRPr lang="en-GB" sz="2000" dirty="0">
              <a:solidFill>
                <a:schemeClr val="accent2"/>
              </a:solidFill>
              <a:latin typeface="+mj-lt"/>
              <a:cs typeface="+mn-ea"/>
              <a:sym typeface="Arial" panose="020B0604020202020204" pitchFamily="34" charset="0"/>
            </a:endParaRPr>
          </a:p>
        </p:txBody>
      </p:sp>
      <p:sp>
        <p:nvSpPr>
          <p:cNvPr id="14" name="TextBox 31"/>
          <p:cNvSpPr txBox="1"/>
          <p:nvPr/>
        </p:nvSpPr>
        <p:spPr>
          <a:xfrm>
            <a:off x="7148736" y="4691846"/>
            <a:ext cx="686406" cy="461665"/>
          </a:xfrm>
          <a:prstGeom prst="rect">
            <a:avLst/>
          </a:prstGeom>
          <a:noFill/>
        </p:spPr>
        <p:txBody>
          <a:bodyPr wrap="none" rtlCol="0">
            <a:spAutoFit/>
          </a:bodyPr>
          <a:lstStyle/>
          <a:p>
            <a:pPr algn="just">
              <a:lnSpc>
                <a:spcPct val="120000"/>
              </a:lnSpc>
            </a:pPr>
            <a:r>
              <a:rPr lang="en-US" sz="2000" dirty="0">
                <a:solidFill>
                  <a:schemeClr val="accent3"/>
                </a:solidFill>
                <a:latin typeface="+mj-lt"/>
                <a:cs typeface="+mn-ea"/>
                <a:sym typeface="Arial" panose="020B0604020202020204" pitchFamily="34" charset="0"/>
              </a:rPr>
              <a:t>2015</a:t>
            </a:r>
            <a:endParaRPr lang="en-GB" sz="2000" dirty="0">
              <a:solidFill>
                <a:schemeClr val="accent3"/>
              </a:solidFill>
              <a:latin typeface="+mj-lt"/>
              <a:cs typeface="+mn-ea"/>
              <a:sym typeface="Arial" panose="020B0604020202020204" pitchFamily="34" charset="0"/>
            </a:endParaRPr>
          </a:p>
        </p:txBody>
      </p:sp>
      <p:grpSp>
        <p:nvGrpSpPr>
          <p:cNvPr id="15" name="Group 34"/>
          <p:cNvGrpSpPr/>
          <p:nvPr/>
        </p:nvGrpSpPr>
        <p:grpSpPr>
          <a:xfrm>
            <a:off x="1658174" y="1815560"/>
            <a:ext cx="2796261" cy="1080312"/>
            <a:chOff x="-158386" y="2124222"/>
            <a:chExt cx="4463257" cy="1080371"/>
          </a:xfrm>
        </p:grpSpPr>
        <p:sp>
          <p:nvSpPr>
            <p:cNvPr id="16" name="TextBox 32"/>
            <p:cNvSpPr txBox="1"/>
            <p:nvPr/>
          </p:nvSpPr>
          <p:spPr>
            <a:xfrm>
              <a:off x="1717578" y="2124222"/>
              <a:ext cx="2587293" cy="362812"/>
            </a:xfrm>
            <a:prstGeom prst="rect">
              <a:avLst/>
            </a:prstGeom>
            <a:noFill/>
          </p:spPr>
          <p:txBody>
            <a:bodyPr wrap="none" rtlCol="0">
              <a:spAutoFit/>
            </a:bodyPr>
            <a:lstStyle/>
            <a:p>
              <a:pPr algn="r">
                <a:lnSpc>
                  <a:spcPct val="120000"/>
                </a:lnSpc>
              </a:pPr>
              <a:r>
                <a:rPr lang="zh-CN" altLang="en-US" sz="1600" b="1" dirty="0">
                  <a:solidFill>
                    <a:schemeClr val="accent1"/>
                  </a:solidFill>
                  <a:latin typeface="+mn-ea"/>
                  <a:cs typeface="+mn-ea"/>
                  <a:sym typeface="Arial" panose="020B0604020202020204" pitchFamily="34" charset="0"/>
                </a:rPr>
                <a:t>请替换文字内容</a:t>
              </a:r>
              <a:endParaRPr lang="en-GB" sz="1600" b="1" dirty="0">
                <a:solidFill>
                  <a:schemeClr val="accent1"/>
                </a:solidFill>
                <a:latin typeface="+mn-ea"/>
                <a:cs typeface="+mn-ea"/>
                <a:sym typeface="Arial" panose="020B0604020202020204" pitchFamily="34" charset="0"/>
              </a:endParaRPr>
            </a:p>
          </p:txBody>
        </p:sp>
        <p:sp>
          <p:nvSpPr>
            <p:cNvPr id="17" name="Rectangle 33"/>
            <p:cNvSpPr/>
            <p:nvPr/>
          </p:nvSpPr>
          <p:spPr>
            <a:xfrm>
              <a:off x="-158386" y="2447422"/>
              <a:ext cx="4451857" cy="757171"/>
            </a:xfrm>
            <a:prstGeom prst="rect">
              <a:avLst/>
            </a:prstGeom>
          </p:spPr>
          <p:txBody>
            <a:bodyPr wrap="square">
              <a:spAutoFit/>
            </a:bodyPr>
            <a:lstStyle/>
            <a:p>
              <a:pPr algn="r">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18" name="Group 35"/>
          <p:cNvGrpSpPr/>
          <p:nvPr/>
        </p:nvGrpSpPr>
        <p:grpSpPr>
          <a:xfrm>
            <a:off x="1658173" y="5169871"/>
            <a:ext cx="2798181" cy="1080312"/>
            <a:chOff x="-159167" y="2124222"/>
            <a:chExt cx="4466319" cy="1080371"/>
          </a:xfrm>
        </p:grpSpPr>
        <p:sp>
          <p:nvSpPr>
            <p:cNvPr id="19" name="TextBox 36"/>
            <p:cNvSpPr txBox="1"/>
            <p:nvPr/>
          </p:nvSpPr>
          <p:spPr>
            <a:xfrm>
              <a:off x="1719860" y="2124222"/>
              <a:ext cx="2587292" cy="362812"/>
            </a:xfrm>
            <a:prstGeom prst="rect">
              <a:avLst/>
            </a:prstGeom>
            <a:noFill/>
          </p:spPr>
          <p:txBody>
            <a:bodyPr wrap="none" rtlCol="0">
              <a:spAutoFit/>
            </a:bodyPr>
            <a:lstStyle/>
            <a:p>
              <a:pPr algn="r">
                <a:lnSpc>
                  <a:spcPct val="120000"/>
                </a:lnSpc>
              </a:pPr>
              <a:r>
                <a:rPr lang="zh-CN" altLang="en-US" sz="1600" b="1" dirty="0">
                  <a:solidFill>
                    <a:schemeClr val="accent3"/>
                  </a:solidFill>
                  <a:latin typeface="+mn-ea"/>
                  <a:cs typeface="+mn-ea"/>
                  <a:sym typeface="Arial" panose="020B0604020202020204" pitchFamily="34" charset="0"/>
                </a:rPr>
                <a:t>请替换文字内容</a:t>
              </a:r>
              <a:endParaRPr lang="en-GB" sz="1600" b="1" dirty="0">
                <a:solidFill>
                  <a:schemeClr val="accent3"/>
                </a:solidFill>
                <a:latin typeface="+mn-ea"/>
                <a:cs typeface="+mn-ea"/>
                <a:sym typeface="Arial" panose="020B0604020202020204" pitchFamily="34" charset="0"/>
              </a:endParaRPr>
            </a:p>
          </p:txBody>
        </p:sp>
        <p:sp>
          <p:nvSpPr>
            <p:cNvPr id="20" name="Rectangle 37"/>
            <p:cNvSpPr/>
            <p:nvPr/>
          </p:nvSpPr>
          <p:spPr>
            <a:xfrm>
              <a:off x="-159167" y="2447422"/>
              <a:ext cx="4452637" cy="757171"/>
            </a:xfrm>
            <a:prstGeom prst="rect">
              <a:avLst/>
            </a:prstGeom>
          </p:spPr>
          <p:txBody>
            <a:bodyPr wrap="square">
              <a:spAutoFit/>
            </a:bodyPr>
            <a:lstStyle/>
            <a:p>
              <a:pPr algn="r">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21" name="Group 38"/>
          <p:cNvGrpSpPr/>
          <p:nvPr/>
        </p:nvGrpSpPr>
        <p:grpSpPr>
          <a:xfrm>
            <a:off x="7148917" y="3450977"/>
            <a:ext cx="2975264" cy="914111"/>
            <a:chOff x="257395" y="2124222"/>
            <a:chExt cx="4036076" cy="914164"/>
          </a:xfrm>
        </p:grpSpPr>
        <p:sp>
          <p:nvSpPr>
            <p:cNvPr id="22" name="TextBox 39"/>
            <p:cNvSpPr txBox="1"/>
            <p:nvPr/>
          </p:nvSpPr>
          <p:spPr>
            <a:xfrm>
              <a:off x="257395" y="2124222"/>
              <a:ext cx="2198899" cy="362813"/>
            </a:xfrm>
            <a:prstGeom prst="rect">
              <a:avLst/>
            </a:prstGeom>
            <a:noFill/>
          </p:spPr>
          <p:txBody>
            <a:bodyPr wrap="none" rtlCol="0">
              <a:spAutoFit/>
            </a:bodyPr>
            <a:lstStyle/>
            <a:p>
              <a:pPr>
                <a:lnSpc>
                  <a:spcPct val="120000"/>
                </a:lnSpc>
              </a:pPr>
              <a:r>
                <a:rPr lang="zh-CN" altLang="en-US" sz="1600" b="1" dirty="0">
                  <a:solidFill>
                    <a:schemeClr val="accent2"/>
                  </a:solidFill>
                  <a:latin typeface="+mn-ea"/>
                  <a:cs typeface="+mn-ea"/>
                  <a:sym typeface="Arial" panose="020B0604020202020204" pitchFamily="34" charset="0"/>
                </a:rPr>
                <a:t>请替换文字内容</a:t>
              </a:r>
              <a:endParaRPr lang="en-GB" sz="1600" b="1" dirty="0">
                <a:solidFill>
                  <a:schemeClr val="accent2"/>
                </a:solidFill>
                <a:latin typeface="+mn-ea"/>
                <a:cs typeface="+mn-ea"/>
                <a:sym typeface="Arial" panose="020B0604020202020204" pitchFamily="34" charset="0"/>
              </a:endParaRPr>
            </a:p>
          </p:txBody>
        </p:sp>
        <p:sp>
          <p:nvSpPr>
            <p:cNvPr id="23" name="Rectangle 40"/>
            <p:cNvSpPr/>
            <p:nvPr/>
          </p:nvSpPr>
          <p:spPr>
            <a:xfrm>
              <a:off x="276738" y="2447421"/>
              <a:ext cx="4016733" cy="590965"/>
            </a:xfrm>
            <a:prstGeom prst="rect">
              <a:avLst/>
            </a:prstGeom>
          </p:spPr>
          <p:txBody>
            <a:bodyPr wrap="square">
              <a:spAutoFit/>
            </a:bodyPr>
            <a:lstStyle/>
            <a:p>
              <a:pPr algn="just">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24" name="Group 14"/>
          <p:cNvGrpSpPr/>
          <p:nvPr/>
        </p:nvGrpSpPr>
        <p:grpSpPr>
          <a:xfrm>
            <a:off x="5349267" y="2011034"/>
            <a:ext cx="4272750" cy="670862"/>
            <a:chOff x="5349226" y="2010956"/>
            <a:chExt cx="4272984" cy="670899"/>
          </a:xfrm>
        </p:grpSpPr>
        <p:sp>
          <p:nvSpPr>
            <p:cNvPr id="25" name="燕尾形 18"/>
            <p:cNvSpPr/>
            <p:nvPr/>
          </p:nvSpPr>
          <p:spPr>
            <a:xfrm rot="10800000">
              <a:off x="5349226" y="2010956"/>
              <a:ext cx="4272984" cy="670899"/>
            </a:xfrm>
            <a:prstGeom prst="chevron">
              <a:avLst>
                <a:gd name="adj" fmla="val 67746"/>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solidFill>
                  <a:schemeClr val="bg1"/>
                </a:solidFill>
                <a:latin typeface="+mn-ea"/>
                <a:sym typeface="Arial" panose="020B0604020202020204" pitchFamily="34" charset="0"/>
              </a:endParaRPr>
            </a:p>
          </p:txBody>
        </p:sp>
        <p:sp>
          <p:nvSpPr>
            <p:cNvPr id="26" name="TextBox 41"/>
            <p:cNvSpPr txBox="1"/>
            <p:nvPr/>
          </p:nvSpPr>
          <p:spPr>
            <a:xfrm>
              <a:off x="5995550" y="2162574"/>
              <a:ext cx="1542494" cy="348769"/>
            </a:xfrm>
            <a:prstGeom prst="rect">
              <a:avLst/>
            </a:prstGeom>
            <a:noFill/>
          </p:spPr>
          <p:txBody>
            <a:bodyPr wrap="none" rtlCol="0">
              <a:spAutoFit/>
            </a:bodyPr>
            <a:lstStyle/>
            <a:p>
              <a:pPr algn="just">
                <a:lnSpc>
                  <a:spcPct val="120000"/>
                </a:lnSpc>
              </a:pPr>
              <a:r>
                <a:rPr lang="zh-CN" altLang="en-US" sz="1515" b="1" dirty="0">
                  <a:solidFill>
                    <a:schemeClr val="bg1"/>
                  </a:solidFill>
                  <a:latin typeface="+mn-ea"/>
                  <a:cs typeface="+mn-ea"/>
                  <a:sym typeface="Arial" panose="020B0604020202020204" pitchFamily="34" charset="0"/>
                </a:rPr>
                <a:t>请替换文字内容</a:t>
              </a:r>
              <a:endParaRPr lang="en-GB" sz="1515" b="1" dirty="0">
                <a:solidFill>
                  <a:schemeClr val="bg1"/>
                </a:solidFill>
                <a:latin typeface="+mn-ea"/>
                <a:cs typeface="+mn-ea"/>
                <a:sym typeface="Arial" panose="020B0604020202020204" pitchFamily="34" charset="0"/>
              </a:endParaRPr>
            </a:p>
          </p:txBody>
        </p:sp>
      </p:grpSp>
      <p:grpSp>
        <p:nvGrpSpPr>
          <p:cNvPr id="27" name="Group 15"/>
          <p:cNvGrpSpPr/>
          <p:nvPr/>
        </p:nvGrpSpPr>
        <p:grpSpPr>
          <a:xfrm>
            <a:off x="2569982" y="3646456"/>
            <a:ext cx="4272750" cy="670862"/>
            <a:chOff x="2569789" y="3646467"/>
            <a:chExt cx="4272984" cy="670899"/>
          </a:xfrm>
        </p:grpSpPr>
        <p:sp>
          <p:nvSpPr>
            <p:cNvPr id="28" name="燕尾形 20"/>
            <p:cNvSpPr/>
            <p:nvPr/>
          </p:nvSpPr>
          <p:spPr>
            <a:xfrm>
              <a:off x="2569789" y="3646467"/>
              <a:ext cx="4272984" cy="670899"/>
            </a:xfrm>
            <a:prstGeom prst="chevron">
              <a:avLst>
                <a:gd name="adj" fmla="val 67746"/>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solidFill>
                  <a:schemeClr val="bg1"/>
                </a:solidFill>
                <a:latin typeface="+mn-ea"/>
                <a:sym typeface="Arial" panose="020B0604020202020204" pitchFamily="34" charset="0"/>
              </a:endParaRPr>
            </a:p>
          </p:txBody>
        </p:sp>
        <p:sp>
          <p:nvSpPr>
            <p:cNvPr id="29" name="TextBox 42"/>
            <p:cNvSpPr txBox="1"/>
            <p:nvPr/>
          </p:nvSpPr>
          <p:spPr>
            <a:xfrm>
              <a:off x="3216113" y="3795078"/>
              <a:ext cx="1542494" cy="348769"/>
            </a:xfrm>
            <a:prstGeom prst="rect">
              <a:avLst/>
            </a:prstGeom>
            <a:noFill/>
          </p:spPr>
          <p:txBody>
            <a:bodyPr wrap="none" rtlCol="0">
              <a:spAutoFit/>
            </a:bodyPr>
            <a:lstStyle/>
            <a:p>
              <a:pPr algn="just">
                <a:lnSpc>
                  <a:spcPct val="120000"/>
                </a:lnSpc>
              </a:pPr>
              <a:r>
                <a:rPr lang="zh-CN" altLang="en-US" sz="1515" b="1" dirty="0">
                  <a:solidFill>
                    <a:schemeClr val="bg1"/>
                  </a:solidFill>
                  <a:latin typeface="+mn-ea"/>
                  <a:cs typeface="+mn-ea"/>
                  <a:sym typeface="Arial" panose="020B0604020202020204" pitchFamily="34" charset="0"/>
                </a:rPr>
                <a:t>请替换文字内容</a:t>
              </a:r>
              <a:endParaRPr lang="en-GB" sz="1515" b="1" dirty="0">
                <a:solidFill>
                  <a:schemeClr val="bg1"/>
                </a:solidFill>
                <a:latin typeface="+mn-ea"/>
                <a:cs typeface="+mn-ea"/>
                <a:sym typeface="Arial" panose="020B0604020202020204" pitchFamily="34" charset="0"/>
              </a:endParaRPr>
            </a:p>
          </p:txBody>
        </p:sp>
      </p:grpSp>
      <p:grpSp>
        <p:nvGrpSpPr>
          <p:cNvPr id="30" name="Group 17"/>
          <p:cNvGrpSpPr/>
          <p:nvPr/>
        </p:nvGrpSpPr>
        <p:grpSpPr>
          <a:xfrm>
            <a:off x="5349267" y="5365344"/>
            <a:ext cx="4272750" cy="670862"/>
            <a:chOff x="5349226" y="5365450"/>
            <a:chExt cx="4272984" cy="670899"/>
          </a:xfrm>
        </p:grpSpPr>
        <p:sp>
          <p:nvSpPr>
            <p:cNvPr id="31" name="燕尾形 23"/>
            <p:cNvSpPr/>
            <p:nvPr/>
          </p:nvSpPr>
          <p:spPr>
            <a:xfrm rot="10800000">
              <a:off x="5349226" y="5365450"/>
              <a:ext cx="4272984" cy="670899"/>
            </a:xfrm>
            <a:prstGeom prst="chevron">
              <a:avLst>
                <a:gd name="adj" fmla="val 67746"/>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solidFill>
                  <a:schemeClr val="bg1"/>
                </a:solidFill>
                <a:latin typeface="+mn-ea"/>
                <a:sym typeface="Arial" panose="020B0604020202020204" pitchFamily="34" charset="0"/>
              </a:endParaRPr>
            </a:p>
          </p:txBody>
        </p:sp>
        <p:sp>
          <p:nvSpPr>
            <p:cNvPr id="32" name="TextBox 43"/>
            <p:cNvSpPr txBox="1"/>
            <p:nvPr/>
          </p:nvSpPr>
          <p:spPr>
            <a:xfrm>
              <a:off x="6000635" y="5516234"/>
              <a:ext cx="1542494" cy="348769"/>
            </a:xfrm>
            <a:prstGeom prst="rect">
              <a:avLst/>
            </a:prstGeom>
            <a:noFill/>
          </p:spPr>
          <p:txBody>
            <a:bodyPr wrap="none" rtlCol="0">
              <a:spAutoFit/>
            </a:bodyPr>
            <a:lstStyle/>
            <a:p>
              <a:pPr algn="just">
                <a:lnSpc>
                  <a:spcPct val="120000"/>
                </a:lnSpc>
              </a:pPr>
              <a:r>
                <a:rPr lang="zh-CN" altLang="en-US" sz="1515" b="1" dirty="0">
                  <a:solidFill>
                    <a:schemeClr val="bg1"/>
                  </a:solidFill>
                  <a:latin typeface="+mn-ea"/>
                  <a:cs typeface="+mn-ea"/>
                  <a:sym typeface="Arial" panose="020B0604020202020204" pitchFamily="34" charset="0"/>
                </a:rPr>
                <a:t>请替换文字内容</a:t>
              </a:r>
              <a:endParaRPr lang="en-GB" sz="1515" b="1" dirty="0">
                <a:solidFill>
                  <a:schemeClr val="bg1"/>
                </a:solidFill>
                <a:latin typeface="+mn-ea"/>
                <a:cs typeface="+mn-ea"/>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ppt_x</p:attrName>
                                        </p:attrNameLst>
                                      </p:cBhvr>
                                      <p:tavLst>
                                        <p:tav tm="0">
                                          <p:val>
                                            <p:strVal val="#ppt_x+#ppt_w*1.125000"/>
                                          </p:val>
                                        </p:tav>
                                        <p:tav tm="100000">
                                          <p:val>
                                            <p:strVal val="#ppt_x"/>
                                          </p:val>
                                        </p:tav>
                                      </p:tavLst>
                                    </p:anim>
                                    <p:animEffect transition="in" filter="wipe(left)">
                                      <p:cBhvr>
                                        <p:cTn id="20" dur="500"/>
                                        <p:tgtEl>
                                          <p:spTgt spid="2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3500"/>
                            </p:stCondLst>
                            <p:childTnLst>
                              <p:par>
                                <p:cTn id="34" presetID="12" presetClass="entr" presetSubtype="8"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p:tgtEl>
                                          <p:spTgt spid="27"/>
                                        </p:tgtEl>
                                        <p:attrNameLst>
                                          <p:attrName>ppt_x</p:attrName>
                                        </p:attrNameLst>
                                      </p:cBhvr>
                                      <p:tavLst>
                                        <p:tav tm="0">
                                          <p:val>
                                            <p:strVal val="#ppt_x-#ppt_w*1.125000"/>
                                          </p:val>
                                        </p:tav>
                                        <p:tav tm="100000">
                                          <p:val>
                                            <p:strVal val="#ppt_x"/>
                                          </p:val>
                                        </p:tav>
                                      </p:tavLst>
                                    </p:anim>
                                    <p:animEffect transition="in" filter="wipe(right)">
                                      <p:cBhvr>
                                        <p:cTn id="37" dur="500"/>
                                        <p:tgtEl>
                                          <p:spTgt spid="27"/>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par>
                          <p:cTn id="50" fill="hold">
                            <p:stCondLst>
                              <p:cond delay="5500"/>
                            </p:stCondLst>
                            <p:childTnLst>
                              <p:par>
                                <p:cTn id="51" presetID="12" presetClass="entr" presetSubtype="2"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p:tgtEl>
                                          <p:spTgt spid="30"/>
                                        </p:tgtEl>
                                        <p:attrNameLst>
                                          <p:attrName>ppt_x</p:attrName>
                                        </p:attrNameLst>
                                      </p:cBhvr>
                                      <p:tavLst>
                                        <p:tav tm="0">
                                          <p:val>
                                            <p:strVal val="#ppt_x+#ppt_w*1.125000"/>
                                          </p:val>
                                        </p:tav>
                                        <p:tav tm="100000">
                                          <p:val>
                                            <p:strVal val="#ppt_x"/>
                                          </p:val>
                                        </p:tav>
                                      </p:tavLst>
                                    </p:anim>
                                    <p:animEffect transition="in" filter="wipe(left)">
                                      <p:cBhvr>
                                        <p:cTn id="54" dur="500"/>
                                        <p:tgtEl>
                                          <p:spTgt spid="30"/>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9"/>
          <p:cNvSpPr/>
          <p:nvPr>
            <p:custDataLst>
              <p:tags r:id="rId1"/>
            </p:custDataLst>
          </p:nvPr>
        </p:nvSpPr>
        <p:spPr bwMode="auto">
          <a:xfrm flipH="1">
            <a:off x="1815580" y="377"/>
            <a:ext cx="5822249" cy="6857247"/>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1906" tIns="60953" rIns="121906" bIns="60953"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PA_文本框 2"/>
          <p:cNvSpPr txBox="1">
            <a:spLocks noChangeArrowheads="1"/>
          </p:cNvSpPr>
          <p:nvPr>
            <p:custDataLst>
              <p:tags r:id="rId2"/>
            </p:custDataLst>
          </p:nvPr>
        </p:nvSpPr>
        <p:spPr bwMode="auto">
          <a:xfrm>
            <a:off x="572229" y="447437"/>
            <a:ext cx="4204596" cy="30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kumimoji="0" lang="zh-CN" altLang="en-US"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PA_文本框 11"/>
          <p:cNvSpPr txBox="1">
            <a:spLocks noChangeArrowheads="1"/>
          </p:cNvSpPr>
          <p:nvPr>
            <p:custDataLst>
              <p:tags r:id="rId3"/>
            </p:custDataLst>
          </p:nvPr>
        </p:nvSpPr>
        <p:spPr bwMode="auto">
          <a:xfrm>
            <a:off x="4116157" y="2501409"/>
            <a:ext cx="3286778" cy="46692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PA_矩形 4"/>
          <p:cNvSpPr/>
          <p:nvPr>
            <p:custDataLst>
              <p:tags r:id="rId4"/>
            </p:custDataLst>
          </p:nvPr>
        </p:nvSpPr>
        <p:spPr>
          <a:xfrm>
            <a:off x="6375469" y="3989648"/>
            <a:ext cx="5300594" cy="615553"/>
          </a:xfrm>
          <a:prstGeom prst="rect">
            <a:avLst/>
          </a:prstGeom>
        </p:spPr>
        <p:txBody>
          <a:bodyPr wrap="square" lIns="0" tIns="0" rIns="0" bIns="0">
            <a:spAutoFit/>
          </a:bodyPr>
          <a:lstStyle/>
          <a:p>
            <a:pPr lvl="0">
              <a:defRPr/>
            </a:pPr>
            <a:r>
              <a:rPr lang="zh-CN" altLang="en-US" sz="4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成功项目展示</a:t>
            </a:r>
            <a:endParaRPr kumimoji="0" lang="zh-CN" altLang="en-US" sz="4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PA_文本框 11"/>
          <p:cNvSpPr txBox="1"/>
          <p:nvPr>
            <p:custDataLst>
              <p:tags r:id="rId5"/>
            </p:custDataLst>
          </p:nvPr>
        </p:nvSpPr>
        <p:spPr>
          <a:xfrm>
            <a:off x="6321284"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PA_文本框 11"/>
          <p:cNvSpPr txBox="1"/>
          <p:nvPr>
            <p:custDataLst>
              <p:tags r:id="rId6"/>
            </p:custDataLst>
          </p:nvPr>
        </p:nvSpPr>
        <p:spPr>
          <a:xfrm>
            <a:off x="8480705"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PA_文本框 11"/>
          <p:cNvSpPr txBox="1"/>
          <p:nvPr>
            <p:custDataLst>
              <p:tags r:id="rId7"/>
            </p:custDataLst>
          </p:nvPr>
        </p:nvSpPr>
        <p:spPr>
          <a:xfrm>
            <a:off x="6321284"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PA_文本框 11"/>
          <p:cNvSpPr txBox="1"/>
          <p:nvPr>
            <p:custDataLst>
              <p:tags r:id="rId8"/>
            </p:custDataLst>
          </p:nvPr>
        </p:nvSpPr>
        <p:spPr>
          <a:xfrm>
            <a:off x="8480705"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4*#ppt_w"/>
                                          </p:val>
                                        </p:tav>
                                        <p:tav tm="100000">
                                          <p:val>
                                            <p:strVal val="#ppt_w"/>
                                          </p:val>
                                        </p:tav>
                                      </p:tavLst>
                                    </p:anim>
                                    <p:anim calcmode="lin" valueType="num">
                                      <p:cBhvr>
                                        <p:cTn id="19" dur="500" fill="hold"/>
                                        <p:tgtEl>
                                          <p:spTgt spid="5"/>
                                        </p:tgtEl>
                                        <p:attrNameLst>
                                          <p:attrName>ppt_h</p:attrName>
                                        </p:attrNameLst>
                                      </p:cBhvr>
                                      <p:tavLst>
                                        <p:tav tm="0">
                                          <p:val>
                                            <p:strVal val="4*#ppt_h"/>
                                          </p:val>
                                        </p:tav>
                                        <p:tav tm="100000">
                                          <p:val>
                                            <p:strVal val="#ppt_h"/>
                                          </p:val>
                                        </p:tav>
                                      </p:tavLst>
                                    </p:anim>
                                  </p:childTnLst>
                                </p:cTn>
                              </p:par>
                              <p:par>
                                <p:cTn id="20" presetID="12" presetClass="entr" presetSubtype="8" fill="hold" grpId="0" nodeType="withEffect">
                                  <p:stCondLst>
                                    <p:cond delay="2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par>
                                <p:cTn id="24" presetID="12" presetClass="entr" presetSubtype="8" fill="hold" grpId="0" nodeType="withEffect">
                                  <p:stCondLst>
                                    <p:cond delay="2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right)">
                                      <p:cBhvr>
                                        <p:cTn id="27" dur="500"/>
                                        <p:tgtEl>
                                          <p:spTgt spid="7"/>
                                        </p:tgtEl>
                                      </p:cBhvr>
                                    </p:animEffect>
                                  </p:childTnLst>
                                </p:cTn>
                              </p:par>
                              <p:par>
                                <p:cTn id="28" presetID="12" presetClass="entr" presetSubtype="8" fill="hold" grpId="0" nodeType="withEffect">
                                  <p:stCondLst>
                                    <p:cond delay="3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ppt_x</p:attrName>
                                        </p:attrNameLst>
                                      </p:cBhvr>
                                      <p:tavLst>
                                        <p:tav tm="0">
                                          <p:val>
                                            <p:strVal val="#ppt_x-#ppt_w*1.125000"/>
                                          </p:val>
                                        </p:tav>
                                        <p:tav tm="100000">
                                          <p:val>
                                            <p:strVal val="#ppt_x"/>
                                          </p:val>
                                        </p:tav>
                                      </p:tavLst>
                                    </p:anim>
                                    <p:animEffect transition="in" filter="wipe(right)">
                                      <p:cBhvr>
                                        <p:cTn id="31" dur="500"/>
                                        <p:tgtEl>
                                          <p:spTgt spid="8"/>
                                        </p:tgtEl>
                                      </p:cBhvr>
                                    </p:animEffect>
                                  </p:childTnLst>
                                </p:cTn>
                              </p:par>
                              <p:par>
                                <p:cTn id="32" presetID="12" presetClass="entr" presetSubtype="8" fill="hold" grpId="0" nodeType="withEffect">
                                  <p:stCondLst>
                                    <p:cond delay="3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90632" y="1269325"/>
            <a:ext cx="4382173" cy="3749690"/>
            <a:chOff x="4093768" y="1570891"/>
            <a:chExt cx="3890939" cy="3329355"/>
          </a:xfrm>
        </p:grpSpPr>
        <p:pic>
          <p:nvPicPr>
            <p:cNvPr id="3" name="Picture 83"/>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4093768" y="1570891"/>
              <a:ext cx="3890939" cy="3329355"/>
            </a:xfrm>
            <a:prstGeom prst="rect">
              <a:avLst/>
            </a:prstGeom>
          </p:spPr>
        </p:pic>
        <p:sp>
          <p:nvSpPr>
            <p:cNvPr id="4" name="Freeform 11"/>
            <p:cNvSpPr/>
            <p:nvPr/>
          </p:nvSpPr>
          <p:spPr>
            <a:xfrm>
              <a:off x="4536120" y="1783080"/>
              <a:ext cx="2743200" cy="2148840"/>
            </a:xfrm>
            <a:custGeom>
              <a:avLst/>
              <a:gdLst>
                <a:gd name="connsiteX0" fmla="*/ 175260 w 2743200"/>
                <a:gd name="connsiteY0" fmla="*/ 632460 h 2148840"/>
                <a:gd name="connsiteX1" fmla="*/ 0 w 2743200"/>
                <a:gd name="connsiteY1" fmla="*/ 2148840 h 2148840"/>
                <a:gd name="connsiteX2" fmla="*/ 2621280 w 2743200"/>
                <a:gd name="connsiteY2" fmla="*/ 1905000 h 2148840"/>
                <a:gd name="connsiteX3" fmla="*/ 2743200 w 2743200"/>
                <a:gd name="connsiteY3" fmla="*/ 0 h 2148840"/>
                <a:gd name="connsiteX4" fmla="*/ 175260 w 2743200"/>
                <a:gd name="connsiteY4" fmla="*/ 632460 h 214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148840">
                  <a:moveTo>
                    <a:pt x="175260" y="632460"/>
                  </a:moveTo>
                  <a:lnTo>
                    <a:pt x="0" y="2148840"/>
                  </a:lnTo>
                  <a:lnTo>
                    <a:pt x="2621280" y="1905000"/>
                  </a:lnTo>
                  <a:lnTo>
                    <a:pt x="2743200" y="0"/>
                  </a:lnTo>
                  <a:lnTo>
                    <a:pt x="175260" y="63246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n-ea"/>
              </a:endParaRPr>
            </a:p>
          </p:txBody>
        </p:sp>
      </p:grpSp>
      <p:sp>
        <p:nvSpPr>
          <p:cNvPr id="5" name="矩形 4"/>
          <p:cNvSpPr/>
          <p:nvPr/>
        </p:nvSpPr>
        <p:spPr>
          <a:xfrm>
            <a:off x="5417554" y="4888754"/>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6" name="矩形 5"/>
          <p:cNvSpPr/>
          <p:nvPr/>
        </p:nvSpPr>
        <p:spPr>
          <a:xfrm>
            <a:off x="5016164" y="5199138"/>
            <a:ext cx="2231667" cy="700256"/>
          </a:xfrm>
          <a:prstGeom prst="rect">
            <a:avLst/>
          </a:prstGeom>
        </p:spPr>
        <p:txBody>
          <a:bodyPr wrap="square" anchor="ctr">
            <a:spAutoFit/>
          </a:bodyPr>
          <a:lstStyle/>
          <a:p>
            <a:pPr algn="ct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7" name="矩形 6"/>
          <p:cNvSpPr/>
          <p:nvPr/>
        </p:nvSpPr>
        <p:spPr>
          <a:xfrm>
            <a:off x="8801049" y="1917226"/>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8" name="矩形 7"/>
          <p:cNvSpPr/>
          <p:nvPr/>
        </p:nvSpPr>
        <p:spPr>
          <a:xfrm>
            <a:off x="8744769" y="2208420"/>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9" name="矩形 8"/>
          <p:cNvSpPr/>
          <p:nvPr/>
        </p:nvSpPr>
        <p:spPr>
          <a:xfrm>
            <a:off x="8801049" y="3119261"/>
            <a:ext cx="1569660" cy="369332"/>
          </a:xfrm>
          <a:prstGeom prst="rect">
            <a:avLst/>
          </a:prstGeom>
        </p:spPr>
        <p:txBody>
          <a:bodyPr wrap="none">
            <a:spAutoFit/>
          </a:bodyPr>
          <a:lstStyle/>
          <a:p>
            <a:pPr lvl="0" algn="r"/>
            <a:r>
              <a:rPr lang="zh-CN" altLang="en-US" b="1" dirty="0">
                <a:solidFill>
                  <a:schemeClr val="accent2"/>
                </a:solidFill>
                <a:latin typeface="+mn-ea"/>
                <a:ea typeface="+mn-ea"/>
                <a:cs typeface="UKIJ Qolyazma" pitchFamily="18" charset="0"/>
              </a:rPr>
              <a:t>点击添加内容</a:t>
            </a:r>
          </a:p>
        </p:txBody>
      </p:sp>
      <p:sp>
        <p:nvSpPr>
          <p:cNvPr id="10" name="矩形 9"/>
          <p:cNvSpPr/>
          <p:nvPr/>
        </p:nvSpPr>
        <p:spPr>
          <a:xfrm>
            <a:off x="8772111" y="3410455"/>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11" name="矩形 10"/>
          <p:cNvSpPr/>
          <p:nvPr/>
        </p:nvSpPr>
        <p:spPr>
          <a:xfrm>
            <a:off x="8801049" y="4290166"/>
            <a:ext cx="1569660" cy="369332"/>
          </a:xfrm>
          <a:prstGeom prst="rect">
            <a:avLst/>
          </a:prstGeom>
        </p:spPr>
        <p:txBody>
          <a:bodyPr wrap="none">
            <a:spAutoFit/>
          </a:bodyPr>
          <a:lstStyle/>
          <a:p>
            <a:pPr lvl="0" algn="r"/>
            <a:r>
              <a:rPr lang="zh-CN" altLang="en-US" b="1" dirty="0">
                <a:solidFill>
                  <a:schemeClr val="accent3"/>
                </a:solidFill>
                <a:latin typeface="+mn-ea"/>
                <a:ea typeface="+mn-ea"/>
                <a:cs typeface="UKIJ Qolyazma" pitchFamily="18" charset="0"/>
              </a:rPr>
              <a:t>点击添加内容</a:t>
            </a:r>
          </a:p>
        </p:txBody>
      </p:sp>
      <p:sp>
        <p:nvSpPr>
          <p:cNvPr id="12" name="矩形 11"/>
          <p:cNvSpPr/>
          <p:nvPr/>
        </p:nvSpPr>
        <p:spPr>
          <a:xfrm>
            <a:off x="8744769" y="4581360"/>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13" name="矩形 12"/>
          <p:cNvSpPr/>
          <p:nvPr/>
        </p:nvSpPr>
        <p:spPr>
          <a:xfrm>
            <a:off x="918052" y="1917226"/>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14" name="矩形 13"/>
          <p:cNvSpPr/>
          <p:nvPr/>
        </p:nvSpPr>
        <p:spPr>
          <a:xfrm>
            <a:off x="912776" y="2208420"/>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15" name="矩形 14"/>
          <p:cNvSpPr/>
          <p:nvPr/>
        </p:nvSpPr>
        <p:spPr>
          <a:xfrm>
            <a:off x="918052" y="3119261"/>
            <a:ext cx="1569660" cy="369332"/>
          </a:xfrm>
          <a:prstGeom prst="rect">
            <a:avLst/>
          </a:prstGeom>
        </p:spPr>
        <p:txBody>
          <a:bodyPr wrap="none">
            <a:spAutoFit/>
          </a:bodyPr>
          <a:lstStyle/>
          <a:p>
            <a:pPr lvl="0" algn="r"/>
            <a:r>
              <a:rPr lang="zh-CN" altLang="en-US" b="1" dirty="0">
                <a:solidFill>
                  <a:schemeClr val="accent2"/>
                </a:solidFill>
                <a:latin typeface="+mn-ea"/>
                <a:ea typeface="+mn-ea"/>
                <a:cs typeface="UKIJ Qolyazma" pitchFamily="18" charset="0"/>
              </a:rPr>
              <a:t>点击添加内容</a:t>
            </a:r>
          </a:p>
        </p:txBody>
      </p:sp>
      <p:sp>
        <p:nvSpPr>
          <p:cNvPr id="16" name="矩形 15"/>
          <p:cNvSpPr/>
          <p:nvPr/>
        </p:nvSpPr>
        <p:spPr>
          <a:xfrm>
            <a:off x="912776" y="3410455"/>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sp>
        <p:nvSpPr>
          <p:cNvPr id="17" name="矩形 16"/>
          <p:cNvSpPr/>
          <p:nvPr/>
        </p:nvSpPr>
        <p:spPr>
          <a:xfrm>
            <a:off x="918052" y="4290166"/>
            <a:ext cx="1569660" cy="369332"/>
          </a:xfrm>
          <a:prstGeom prst="rect">
            <a:avLst/>
          </a:prstGeom>
        </p:spPr>
        <p:txBody>
          <a:bodyPr wrap="none">
            <a:spAutoFit/>
          </a:bodyPr>
          <a:lstStyle/>
          <a:p>
            <a:pPr lvl="0" algn="r"/>
            <a:r>
              <a:rPr lang="zh-CN" altLang="en-US" b="1" dirty="0">
                <a:solidFill>
                  <a:schemeClr val="accent3"/>
                </a:solidFill>
                <a:latin typeface="+mn-ea"/>
                <a:ea typeface="+mn-ea"/>
                <a:cs typeface="UKIJ Qolyazma" pitchFamily="18" charset="0"/>
              </a:rPr>
              <a:t>点击添加内容</a:t>
            </a:r>
          </a:p>
        </p:txBody>
      </p:sp>
      <p:sp>
        <p:nvSpPr>
          <p:cNvPr id="18" name="矩形 17"/>
          <p:cNvSpPr/>
          <p:nvPr/>
        </p:nvSpPr>
        <p:spPr>
          <a:xfrm>
            <a:off x="912776" y="4581360"/>
            <a:ext cx="2390482" cy="700256"/>
          </a:xfrm>
          <a:prstGeom prst="rect">
            <a:avLst/>
          </a:prstGeom>
        </p:spPr>
        <p:txBody>
          <a:bodyPr wrap="square" anchor="ctr">
            <a:spAutoFit/>
          </a:bodyPr>
          <a:lstStyle/>
          <a:p>
            <a:pPr>
              <a:lnSpc>
                <a:spcPct val="150000"/>
              </a:lnSpc>
            </a:pPr>
            <a:r>
              <a:rPr lang="zh-CN" altLang="en-US" sz="1400" dirty="0">
                <a:solidFill>
                  <a:schemeClr val="tx1">
                    <a:lumMod val="75000"/>
                    <a:lumOff val="25000"/>
                  </a:schemeClr>
                </a:solidFill>
                <a:latin typeface="+mn-ea"/>
                <a:ea typeface="+mn-ea"/>
              </a:rPr>
              <a:t>在此输入详细的文字介绍信息，表达图表的含义。</a:t>
            </a:r>
            <a:endParaRPr lang="en-US" altLang="zh-CN" sz="1400" dirty="0">
              <a:solidFill>
                <a:schemeClr val="tx1">
                  <a:lumMod val="75000"/>
                  <a:lumOff val="25000"/>
                </a:schemeClr>
              </a:solidFill>
              <a:latin typeface="+mn-ea"/>
              <a:ea typeface="+mn-ea"/>
              <a:cs typeface="Segoe UI" panose="020B0502040204020203" pitchFamily="34" charset="0"/>
            </a:endParaRPr>
          </a:p>
        </p:txBody>
      </p:sp>
      <p:grpSp>
        <p:nvGrpSpPr>
          <p:cNvPr id="19" name="组合 18"/>
          <p:cNvGrpSpPr/>
          <p:nvPr/>
        </p:nvGrpSpPr>
        <p:grpSpPr>
          <a:xfrm>
            <a:off x="8102941" y="2169016"/>
            <a:ext cx="592485" cy="592485"/>
            <a:chOff x="8105048" y="2696033"/>
            <a:chExt cx="592640" cy="592640"/>
          </a:xfrm>
        </p:grpSpPr>
        <p:sp>
          <p:nvSpPr>
            <p:cNvPr id="20" name="Rectangle 185"/>
            <p:cNvSpPr/>
            <p:nvPr/>
          </p:nvSpPr>
          <p:spPr>
            <a:xfrm>
              <a:off x="8105048"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21" name="Rectangle 185"/>
            <p:cNvSpPr/>
            <p:nvPr/>
          </p:nvSpPr>
          <p:spPr>
            <a:xfrm>
              <a:off x="8175894" y="2766879"/>
              <a:ext cx="450948" cy="450948"/>
            </a:xfrm>
            <a:prstGeom prst="rect">
              <a:avLst/>
            </a:prstGeom>
            <a:solidFill>
              <a:schemeClr val="accent1"/>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22" name="Freeform 153"/>
            <p:cNvSpPr>
              <a:spLocks noEditPoints="1"/>
            </p:cNvSpPr>
            <p:nvPr/>
          </p:nvSpPr>
          <p:spPr bwMode="auto">
            <a:xfrm>
              <a:off x="8279535" y="2874330"/>
              <a:ext cx="264536" cy="257255"/>
            </a:xfrm>
            <a:custGeom>
              <a:avLst/>
              <a:gdLst>
                <a:gd name="T0" fmla="*/ 138 w 138"/>
                <a:gd name="T1" fmla="*/ 67 h 134"/>
                <a:gd name="T2" fmla="*/ 128 w 138"/>
                <a:gd name="T3" fmla="*/ 53 h 134"/>
                <a:gd name="T4" fmla="*/ 131 w 138"/>
                <a:gd name="T5" fmla="*/ 37 h 134"/>
                <a:gd name="T6" fmla="*/ 117 w 138"/>
                <a:gd name="T7" fmla="*/ 29 h 134"/>
                <a:gd name="T8" fmla="*/ 112 w 138"/>
                <a:gd name="T9" fmla="*/ 13 h 134"/>
                <a:gd name="T10" fmla="*/ 100 w 138"/>
                <a:gd name="T11" fmla="*/ 12 h 134"/>
                <a:gd name="T12" fmla="*/ 95 w 138"/>
                <a:gd name="T13" fmla="*/ 12 h 134"/>
                <a:gd name="T14" fmla="*/ 84 w 138"/>
                <a:gd name="T15" fmla="*/ 0 h 134"/>
                <a:gd name="T16" fmla="*/ 73 w 138"/>
                <a:gd name="T17" fmla="*/ 4 h 134"/>
                <a:gd name="T18" fmla="*/ 65 w 138"/>
                <a:gd name="T19" fmla="*/ 4 h 134"/>
                <a:gd name="T20" fmla="*/ 54 w 138"/>
                <a:gd name="T21" fmla="*/ 0 h 134"/>
                <a:gd name="T22" fmla="*/ 43 w 138"/>
                <a:gd name="T23" fmla="*/ 12 h 134"/>
                <a:gd name="T24" fmla="*/ 38 w 138"/>
                <a:gd name="T25" fmla="*/ 12 h 134"/>
                <a:gd name="T26" fmla="*/ 26 w 138"/>
                <a:gd name="T27" fmla="*/ 13 h 134"/>
                <a:gd name="T28" fmla="*/ 21 w 138"/>
                <a:gd name="T29" fmla="*/ 29 h 134"/>
                <a:gd name="T30" fmla="*/ 7 w 138"/>
                <a:gd name="T31" fmla="*/ 37 h 134"/>
                <a:gd name="T32" fmla="*/ 10 w 138"/>
                <a:gd name="T33" fmla="*/ 53 h 134"/>
                <a:gd name="T34" fmla="*/ 0 w 138"/>
                <a:gd name="T35" fmla="*/ 67 h 134"/>
                <a:gd name="T36" fmla="*/ 10 w 138"/>
                <a:gd name="T37" fmla="*/ 80 h 134"/>
                <a:gd name="T38" fmla="*/ 7 w 138"/>
                <a:gd name="T39" fmla="*/ 97 h 134"/>
                <a:gd name="T40" fmla="*/ 21 w 138"/>
                <a:gd name="T41" fmla="*/ 105 h 134"/>
                <a:gd name="T42" fmla="*/ 26 w 138"/>
                <a:gd name="T43" fmla="*/ 121 h 134"/>
                <a:gd name="T44" fmla="*/ 38 w 138"/>
                <a:gd name="T45" fmla="*/ 122 h 134"/>
                <a:gd name="T46" fmla="*/ 43 w 138"/>
                <a:gd name="T47" fmla="*/ 122 h 134"/>
                <a:gd name="T48" fmla="*/ 54 w 138"/>
                <a:gd name="T49" fmla="*/ 134 h 134"/>
                <a:gd name="T50" fmla="*/ 65 w 138"/>
                <a:gd name="T51" fmla="*/ 130 h 134"/>
                <a:gd name="T52" fmla="*/ 73 w 138"/>
                <a:gd name="T53" fmla="*/ 130 h 134"/>
                <a:gd name="T54" fmla="*/ 84 w 138"/>
                <a:gd name="T55" fmla="*/ 134 h 134"/>
                <a:gd name="T56" fmla="*/ 95 w 138"/>
                <a:gd name="T57" fmla="*/ 122 h 134"/>
                <a:gd name="T58" fmla="*/ 100 w 138"/>
                <a:gd name="T59" fmla="*/ 122 h 134"/>
                <a:gd name="T60" fmla="*/ 112 w 138"/>
                <a:gd name="T61" fmla="*/ 121 h 134"/>
                <a:gd name="T62" fmla="*/ 116 w 138"/>
                <a:gd name="T63" fmla="*/ 105 h 134"/>
                <a:gd name="T64" fmla="*/ 131 w 138"/>
                <a:gd name="T65" fmla="*/ 97 h 134"/>
                <a:gd name="T66" fmla="*/ 128 w 138"/>
                <a:gd name="T67" fmla="*/ 81 h 134"/>
                <a:gd name="T68" fmla="*/ 51 w 138"/>
                <a:gd name="T69" fmla="*/ 87 h 134"/>
                <a:gd name="T70" fmla="*/ 41 w 138"/>
                <a:gd name="T71" fmla="*/ 74 h 134"/>
                <a:gd name="T72" fmla="*/ 37 w 138"/>
                <a:gd name="T73" fmla="*/ 64 h 134"/>
                <a:gd name="T74" fmla="*/ 38 w 138"/>
                <a:gd name="T75" fmla="*/ 87 h 134"/>
                <a:gd name="T76" fmla="*/ 32 w 138"/>
                <a:gd name="T77" fmla="*/ 54 h 134"/>
                <a:gd name="T78" fmla="*/ 43 w 138"/>
                <a:gd name="T79" fmla="*/ 67 h 134"/>
                <a:gd name="T80" fmla="*/ 46 w 138"/>
                <a:gd name="T81" fmla="*/ 76 h 134"/>
                <a:gd name="T82" fmla="*/ 46 w 138"/>
                <a:gd name="T83" fmla="*/ 54 h 134"/>
                <a:gd name="T84" fmla="*/ 51 w 138"/>
                <a:gd name="T85" fmla="*/ 87 h 134"/>
                <a:gd name="T86" fmla="*/ 57 w 138"/>
                <a:gd name="T87" fmla="*/ 87 h 134"/>
                <a:gd name="T88" fmla="*/ 71 w 138"/>
                <a:gd name="T89" fmla="*/ 54 h 134"/>
                <a:gd name="T90" fmla="*/ 64 w 138"/>
                <a:gd name="T91" fmla="*/ 59 h 134"/>
                <a:gd name="T92" fmla="*/ 71 w 138"/>
                <a:gd name="T93" fmla="*/ 67 h 134"/>
                <a:gd name="T94" fmla="*/ 64 w 138"/>
                <a:gd name="T95" fmla="*/ 72 h 134"/>
                <a:gd name="T96" fmla="*/ 72 w 138"/>
                <a:gd name="T97" fmla="*/ 81 h 134"/>
                <a:gd name="T98" fmla="*/ 100 w 138"/>
                <a:gd name="T99" fmla="*/ 87 h 134"/>
                <a:gd name="T100" fmla="*/ 92 w 138"/>
                <a:gd name="T101" fmla="*/ 76 h 134"/>
                <a:gd name="T102" fmla="*/ 90 w 138"/>
                <a:gd name="T103" fmla="*/ 65 h 134"/>
                <a:gd name="T104" fmla="*/ 86 w 138"/>
                <a:gd name="T105" fmla="*/ 87 h 134"/>
                <a:gd name="T106" fmla="*/ 74 w 138"/>
                <a:gd name="T107" fmla="*/ 54 h 134"/>
                <a:gd name="T108" fmla="*/ 83 w 138"/>
                <a:gd name="T109" fmla="*/ 67 h 134"/>
                <a:gd name="T110" fmla="*/ 84 w 138"/>
                <a:gd name="T111" fmla="*/ 78 h 134"/>
                <a:gd name="T112" fmla="*/ 88 w 138"/>
                <a:gd name="T113" fmla="*/ 54 h 134"/>
                <a:gd name="T114" fmla="*/ 95 w 138"/>
                <a:gd name="T115" fmla="*/ 67 h 134"/>
                <a:gd name="T116" fmla="*/ 97 w 138"/>
                <a:gd name="T117" fmla="*/ 78 h 134"/>
                <a:gd name="T118" fmla="*/ 100 w 138"/>
                <a:gd name="T119" fmla="*/ 54 h 134"/>
                <a:gd name="T120" fmla="*/ 100 w 138"/>
                <a:gd name="T121"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4">
                  <a:moveTo>
                    <a:pt x="131" y="77"/>
                  </a:moveTo>
                  <a:cubicBezTo>
                    <a:pt x="134" y="75"/>
                    <a:pt x="138" y="72"/>
                    <a:pt x="138" y="67"/>
                  </a:cubicBezTo>
                  <a:cubicBezTo>
                    <a:pt x="138" y="62"/>
                    <a:pt x="134" y="59"/>
                    <a:pt x="131" y="57"/>
                  </a:cubicBezTo>
                  <a:cubicBezTo>
                    <a:pt x="130" y="56"/>
                    <a:pt x="129" y="54"/>
                    <a:pt x="128" y="53"/>
                  </a:cubicBezTo>
                  <a:cubicBezTo>
                    <a:pt x="128" y="53"/>
                    <a:pt x="129" y="50"/>
                    <a:pt x="130" y="49"/>
                  </a:cubicBezTo>
                  <a:cubicBezTo>
                    <a:pt x="131" y="46"/>
                    <a:pt x="133" y="41"/>
                    <a:pt x="131" y="37"/>
                  </a:cubicBezTo>
                  <a:cubicBezTo>
                    <a:pt x="129" y="33"/>
                    <a:pt x="124" y="32"/>
                    <a:pt x="121" y="31"/>
                  </a:cubicBezTo>
                  <a:cubicBezTo>
                    <a:pt x="119" y="30"/>
                    <a:pt x="117" y="29"/>
                    <a:pt x="117" y="29"/>
                  </a:cubicBezTo>
                  <a:cubicBezTo>
                    <a:pt x="116" y="28"/>
                    <a:pt x="116" y="26"/>
                    <a:pt x="116" y="25"/>
                  </a:cubicBezTo>
                  <a:cubicBezTo>
                    <a:pt x="116" y="21"/>
                    <a:pt x="116" y="16"/>
                    <a:pt x="112" y="13"/>
                  </a:cubicBezTo>
                  <a:cubicBezTo>
                    <a:pt x="110" y="12"/>
                    <a:pt x="108" y="11"/>
                    <a:pt x="106" y="11"/>
                  </a:cubicBezTo>
                  <a:cubicBezTo>
                    <a:pt x="104" y="11"/>
                    <a:pt x="102" y="11"/>
                    <a:pt x="100" y="12"/>
                  </a:cubicBezTo>
                  <a:cubicBezTo>
                    <a:pt x="99" y="12"/>
                    <a:pt x="97" y="12"/>
                    <a:pt x="96" y="12"/>
                  </a:cubicBezTo>
                  <a:cubicBezTo>
                    <a:pt x="96" y="12"/>
                    <a:pt x="95" y="12"/>
                    <a:pt x="95" y="12"/>
                  </a:cubicBezTo>
                  <a:cubicBezTo>
                    <a:pt x="95" y="12"/>
                    <a:pt x="94" y="10"/>
                    <a:pt x="93" y="8"/>
                  </a:cubicBezTo>
                  <a:cubicBezTo>
                    <a:pt x="91" y="5"/>
                    <a:pt x="89" y="1"/>
                    <a:pt x="84" y="0"/>
                  </a:cubicBezTo>
                  <a:cubicBezTo>
                    <a:pt x="84" y="0"/>
                    <a:pt x="83" y="0"/>
                    <a:pt x="82" y="0"/>
                  </a:cubicBezTo>
                  <a:cubicBezTo>
                    <a:pt x="79" y="0"/>
                    <a:pt x="76" y="2"/>
                    <a:pt x="73" y="4"/>
                  </a:cubicBezTo>
                  <a:cubicBezTo>
                    <a:pt x="72" y="5"/>
                    <a:pt x="70" y="6"/>
                    <a:pt x="69" y="6"/>
                  </a:cubicBezTo>
                  <a:cubicBezTo>
                    <a:pt x="68" y="6"/>
                    <a:pt x="66" y="5"/>
                    <a:pt x="65" y="4"/>
                  </a:cubicBezTo>
                  <a:cubicBezTo>
                    <a:pt x="62" y="2"/>
                    <a:pt x="59" y="0"/>
                    <a:pt x="56" y="0"/>
                  </a:cubicBezTo>
                  <a:cubicBezTo>
                    <a:pt x="55" y="0"/>
                    <a:pt x="54" y="0"/>
                    <a:pt x="54" y="0"/>
                  </a:cubicBezTo>
                  <a:cubicBezTo>
                    <a:pt x="49" y="1"/>
                    <a:pt x="47" y="5"/>
                    <a:pt x="45" y="8"/>
                  </a:cubicBezTo>
                  <a:cubicBezTo>
                    <a:pt x="44" y="10"/>
                    <a:pt x="43" y="12"/>
                    <a:pt x="43" y="12"/>
                  </a:cubicBezTo>
                  <a:cubicBezTo>
                    <a:pt x="43" y="12"/>
                    <a:pt x="42" y="12"/>
                    <a:pt x="42" y="12"/>
                  </a:cubicBezTo>
                  <a:cubicBezTo>
                    <a:pt x="41" y="12"/>
                    <a:pt x="39" y="12"/>
                    <a:pt x="38" y="12"/>
                  </a:cubicBezTo>
                  <a:cubicBezTo>
                    <a:pt x="36" y="11"/>
                    <a:pt x="34" y="11"/>
                    <a:pt x="32" y="11"/>
                  </a:cubicBezTo>
                  <a:cubicBezTo>
                    <a:pt x="30" y="11"/>
                    <a:pt x="28" y="12"/>
                    <a:pt x="26" y="13"/>
                  </a:cubicBezTo>
                  <a:cubicBezTo>
                    <a:pt x="22" y="16"/>
                    <a:pt x="22" y="21"/>
                    <a:pt x="22" y="25"/>
                  </a:cubicBezTo>
                  <a:cubicBezTo>
                    <a:pt x="22" y="26"/>
                    <a:pt x="22" y="28"/>
                    <a:pt x="21" y="29"/>
                  </a:cubicBezTo>
                  <a:cubicBezTo>
                    <a:pt x="21" y="29"/>
                    <a:pt x="19" y="30"/>
                    <a:pt x="17" y="31"/>
                  </a:cubicBezTo>
                  <a:cubicBezTo>
                    <a:pt x="13" y="32"/>
                    <a:pt x="9" y="33"/>
                    <a:pt x="7" y="37"/>
                  </a:cubicBezTo>
                  <a:cubicBezTo>
                    <a:pt x="5" y="41"/>
                    <a:pt x="7" y="46"/>
                    <a:pt x="8" y="49"/>
                  </a:cubicBezTo>
                  <a:cubicBezTo>
                    <a:pt x="9" y="50"/>
                    <a:pt x="10" y="53"/>
                    <a:pt x="10" y="53"/>
                  </a:cubicBezTo>
                  <a:cubicBezTo>
                    <a:pt x="9" y="54"/>
                    <a:pt x="8" y="56"/>
                    <a:pt x="7" y="57"/>
                  </a:cubicBezTo>
                  <a:cubicBezTo>
                    <a:pt x="4" y="59"/>
                    <a:pt x="0" y="62"/>
                    <a:pt x="0" y="67"/>
                  </a:cubicBezTo>
                  <a:cubicBezTo>
                    <a:pt x="0" y="72"/>
                    <a:pt x="4" y="75"/>
                    <a:pt x="7" y="77"/>
                  </a:cubicBezTo>
                  <a:cubicBezTo>
                    <a:pt x="8" y="78"/>
                    <a:pt x="9" y="80"/>
                    <a:pt x="10" y="80"/>
                  </a:cubicBezTo>
                  <a:cubicBezTo>
                    <a:pt x="10" y="81"/>
                    <a:pt x="9" y="84"/>
                    <a:pt x="8" y="85"/>
                  </a:cubicBezTo>
                  <a:cubicBezTo>
                    <a:pt x="7" y="88"/>
                    <a:pt x="5" y="93"/>
                    <a:pt x="7" y="97"/>
                  </a:cubicBezTo>
                  <a:cubicBezTo>
                    <a:pt x="9" y="101"/>
                    <a:pt x="13" y="102"/>
                    <a:pt x="17" y="103"/>
                  </a:cubicBezTo>
                  <a:cubicBezTo>
                    <a:pt x="19" y="104"/>
                    <a:pt x="21" y="104"/>
                    <a:pt x="21" y="105"/>
                  </a:cubicBezTo>
                  <a:cubicBezTo>
                    <a:pt x="22" y="105"/>
                    <a:pt x="22" y="108"/>
                    <a:pt x="22" y="109"/>
                  </a:cubicBezTo>
                  <a:cubicBezTo>
                    <a:pt x="22" y="113"/>
                    <a:pt x="22" y="118"/>
                    <a:pt x="26" y="121"/>
                  </a:cubicBezTo>
                  <a:cubicBezTo>
                    <a:pt x="28" y="122"/>
                    <a:pt x="30" y="123"/>
                    <a:pt x="32" y="123"/>
                  </a:cubicBezTo>
                  <a:cubicBezTo>
                    <a:pt x="34" y="123"/>
                    <a:pt x="36" y="123"/>
                    <a:pt x="38" y="122"/>
                  </a:cubicBezTo>
                  <a:cubicBezTo>
                    <a:pt x="39" y="122"/>
                    <a:pt x="41" y="122"/>
                    <a:pt x="42" y="122"/>
                  </a:cubicBezTo>
                  <a:cubicBezTo>
                    <a:pt x="42" y="122"/>
                    <a:pt x="43" y="122"/>
                    <a:pt x="43" y="122"/>
                  </a:cubicBezTo>
                  <a:cubicBezTo>
                    <a:pt x="43" y="122"/>
                    <a:pt x="44" y="124"/>
                    <a:pt x="45" y="126"/>
                  </a:cubicBezTo>
                  <a:cubicBezTo>
                    <a:pt x="47" y="129"/>
                    <a:pt x="49" y="133"/>
                    <a:pt x="54" y="134"/>
                  </a:cubicBezTo>
                  <a:cubicBezTo>
                    <a:pt x="54" y="134"/>
                    <a:pt x="55" y="134"/>
                    <a:pt x="56" y="134"/>
                  </a:cubicBezTo>
                  <a:cubicBezTo>
                    <a:pt x="59" y="134"/>
                    <a:pt x="62" y="132"/>
                    <a:pt x="65" y="130"/>
                  </a:cubicBezTo>
                  <a:cubicBezTo>
                    <a:pt x="66" y="129"/>
                    <a:pt x="68" y="128"/>
                    <a:pt x="69" y="128"/>
                  </a:cubicBezTo>
                  <a:cubicBezTo>
                    <a:pt x="70" y="128"/>
                    <a:pt x="72" y="129"/>
                    <a:pt x="73" y="130"/>
                  </a:cubicBezTo>
                  <a:cubicBezTo>
                    <a:pt x="76" y="132"/>
                    <a:pt x="79" y="134"/>
                    <a:pt x="82" y="134"/>
                  </a:cubicBezTo>
                  <a:cubicBezTo>
                    <a:pt x="83" y="134"/>
                    <a:pt x="84" y="134"/>
                    <a:pt x="84" y="134"/>
                  </a:cubicBezTo>
                  <a:cubicBezTo>
                    <a:pt x="89" y="133"/>
                    <a:pt x="91" y="129"/>
                    <a:pt x="93" y="126"/>
                  </a:cubicBezTo>
                  <a:cubicBezTo>
                    <a:pt x="94" y="124"/>
                    <a:pt x="95" y="122"/>
                    <a:pt x="95" y="122"/>
                  </a:cubicBezTo>
                  <a:cubicBezTo>
                    <a:pt x="95" y="122"/>
                    <a:pt x="95" y="122"/>
                    <a:pt x="96" y="122"/>
                  </a:cubicBezTo>
                  <a:cubicBezTo>
                    <a:pt x="97" y="122"/>
                    <a:pt x="98" y="122"/>
                    <a:pt x="100" y="122"/>
                  </a:cubicBezTo>
                  <a:cubicBezTo>
                    <a:pt x="102" y="123"/>
                    <a:pt x="104" y="123"/>
                    <a:pt x="106" y="123"/>
                  </a:cubicBezTo>
                  <a:cubicBezTo>
                    <a:pt x="108" y="123"/>
                    <a:pt x="110" y="122"/>
                    <a:pt x="112" y="121"/>
                  </a:cubicBezTo>
                  <a:cubicBezTo>
                    <a:pt x="116" y="118"/>
                    <a:pt x="116" y="113"/>
                    <a:pt x="116" y="109"/>
                  </a:cubicBezTo>
                  <a:cubicBezTo>
                    <a:pt x="116" y="108"/>
                    <a:pt x="116" y="105"/>
                    <a:pt x="116" y="105"/>
                  </a:cubicBezTo>
                  <a:cubicBezTo>
                    <a:pt x="117" y="104"/>
                    <a:pt x="119" y="104"/>
                    <a:pt x="121" y="103"/>
                  </a:cubicBezTo>
                  <a:cubicBezTo>
                    <a:pt x="124" y="102"/>
                    <a:pt x="129" y="101"/>
                    <a:pt x="131" y="97"/>
                  </a:cubicBezTo>
                  <a:cubicBezTo>
                    <a:pt x="133" y="93"/>
                    <a:pt x="131" y="88"/>
                    <a:pt x="130" y="85"/>
                  </a:cubicBezTo>
                  <a:cubicBezTo>
                    <a:pt x="129" y="84"/>
                    <a:pt x="128" y="81"/>
                    <a:pt x="128" y="81"/>
                  </a:cubicBezTo>
                  <a:cubicBezTo>
                    <a:pt x="129" y="80"/>
                    <a:pt x="130" y="78"/>
                    <a:pt x="131" y="77"/>
                  </a:cubicBezTo>
                  <a:close/>
                  <a:moveTo>
                    <a:pt x="51" y="87"/>
                  </a:moveTo>
                  <a:cubicBezTo>
                    <a:pt x="46" y="87"/>
                    <a:pt x="46" y="87"/>
                    <a:pt x="46" y="87"/>
                  </a:cubicBezTo>
                  <a:cubicBezTo>
                    <a:pt x="41" y="74"/>
                    <a:pt x="41" y="74"/>
                    <a:pt x="41" y="74"/>
                  </a:cubicBezTo>
                  <a:cubicBezTo>
                    <a:pt x="39" y="71"/>
                    <a:pt x="38" y="67"/>
                    <a:pt x="37" y="64"/>
                  </a:cubicBezTo>
                  <a:cubicBezTo>
                    <a:pt x="37" y="64"/>
                    <a:pt x="37" y="64"/>
                    <a:pt x="37" y="64"/>
                  </a:cubicBezTo>
                  <a:cubicBezTo>
                    <a:pt x="37" y="68"/>
                    <a:pt x="38" y="73"/>
                    <a:pt x="38" y="79"/>
                  </a:cubicBezTo>
                  <a:cubicBezTo>
                    <a:pt x="38" y="87"/>
                    <a:pt x="38" y="87"/>
                    <a:pt x="38" y="87"/>
                  </a:cubicBezTo>
                  <a:cubicBezTo>
                    <a:pt x="32" y="87"/>
                    <a:pt x="32" y="87"/>
                    <a:pt x="32" y="87"/>
                  </a:cubicBezTo>
                  <a:cubicBezTo>
                    <a:pt x="32" y="54"/>
                    <a:pt x="32" y="54"/>
                    <a:pt x="32" y="54"/>
                  </a:cubicBezTo>
                  <a:cubicBezTo>
                    <a:pt x="38" y="54"/>
                    <a:pt x="38" y="54"/>
                    <a:pt x="38" y="54"/>
                  </a:cubicBezTo>
                  <a:cubicBezTo>
                    <a:pt x="43" y="67"/>
                    <a:pt x="43" y="67"/>
                    <a:pt x="43" y="67"/>
                  </a:cubicBezTo>
                  <a:cubicBezTo>
                    <a:pt x="44" y="69"/>
                    <a:pt x="45" y="73"/>
                    <a:pt x="46" y="76"/>
                  </a:cubicBezTo>
                  <a:cubicBezTo>
                    <a:pt x="46" y="76"/>
                    <a:pt x="46" y="76"/>
                    <a:pt x="46" y="76"/>
                  </a:cubicBezTo>
                  <a:cubicBezTo>
                    <a:pt x="46" y="73"/>
                    <a:pt x="46" y="67"/>
                    <a:pt x="46" y="61"/>
                  </a:cubicBezTo>
                  <a:cubicBezTo>
                    <a:pt x="46" y="54"/>
                    <a:pt x="46" y="54"/>
                    <a:pt x="46" y="54"/>
                  </a:cubicBezTo>
                  <a:cubicBezTo>
                    <a:pt x="51" y="54"/>
                    <a:pt x="51" y="54"/>
                    <a:pt x="51" y="54"/>
                  </a:cubicBezTo>
                  <a:lnTo>
                    <a:pt x="51" y="87"/>
                  </a:lnTo>
                  <a:close/>
                  <a:moveTo>
                    <a:pt x="72" y="87"/>
                  </a:moveTo>
                  <a:cubicBezTo>
                    <a:pt x="57" y="87"/>
                    <a:pt x="57" y="87"/>
                    <a:pt x="57" y="87"/>
                  </a:cubicBezTo>
                  <a:cubicBezTo>
                    <a:pt x="57" y="54"/>
                    <a:pt x="57" y="54"/>
                    <a:pt x="57" y="54"/>
                  </a:cubicBezTo>
                  <a:cubicBezTo>
                    <a:pt x="71" y="54"/>
                    <a:pt x="71" y="54"/>
                    <a:pt x="71" y="54"/>
                  </a:cubicBezTo>
                  <a:cubicBezTo>
                    <a:pt x="71" y="59"/>
                    <a:pt x="71" y="59"/>
                    <a:pt x="71" y="59"/>
                  </a:cubicBezTo>
                  <a:cubicBezTo>
                    <a:pt x="64" y="59"/>
                    <a:pt x="64" y="59"/>
                    <a:pt x="64" y="59"/>
                  </a:cubicBezTo>
                  <a:cubicBezTo>
                    <a:pt x="64" y="67"/>
                    <a:pt x="64" y="67"/>
                    <a:pt x="64" y="67"/>
                  </a:cubicBezTo>
                  <a:cubicBezTo>
                    <a:pt x="71" y="67"/>
                    <a:pt x="71" y="67"/>
                    <a:pt x="71" y="67"/>
                  </a:cubicBezTo>
                  <a:cubicBezTo>
                    <a:pt x="71" y="72"/>
                    <a:pt x="71" y="72"/>
                    <a:pt x="71" y="72"/>
                  </a:cubicBezTo>
                  <a:cubicBezTo>
                    <a:pt x="64" y="72"/>
                    <a:pt x="64" y="72"/>
                    <a:pt x="64" y="72"/>
                  </a:cubicBezTo>
                  <a:cubicBezTo>
                    <a:pt x="64" y="81"/>
                    <a:pt x="64" y="81"/>
                    <a:pt x="64" y="81"/>
                  </a:cubicBezTo>
                  <a:cubicBezTo>
                    <a:pt x="72" y="81"/>
                    <a:pt x="72" y="81"/>
                    <a:pt x="72" y="81"/>
                  </a:cubicBezTo>
                  <a:lnTo>
                    <a:pt x="72" y="87"/>
                  </a:lnTo>
                  <a:close/>
                  <a:moveTo>
                    <a:pt x="100" y="87"/>
                  </a:moveTo>
                  <a:cubicBezTo>
                    <a:pt x="94" y="87"/>
                    <a:pt x="94" y="87"/>
                    <a:pt x="94" y="87"/>
                  </a:cubicBezTo>
                  <a:cubicBezTo>
                    <a:pt x="92" y="76"/>
                    <a:pt x="92" y="76"/>
                    <a:pt x="92" y="76"/>
                  </a:cubicBezTo>
                  <a:cubicBezTo>
                    <a:pt x="91" y="73"/>
                    <a:pt x="91" y="69"/>
                    <a:pt x="90" y="65"/>
                  </a:cubicBezTo>
                  <a:cubicBezTo>
                    <a:pt x="90" y="65"/>
                    <a:pt x="90" y="65"/>
                    <a:pt x="90" y="65"/>
                  </a:cubicBezTo>
                  <a:cubicBezTo>
                    <a:pt x="90" y="69"/>
                    <a:pt x="89" y="73"/>
                    <a:pt x="88" y="76"/>
                  </a:cubicBezTo>
                  <a:cubicBezTo>
                    <a:pt x="86" y="87"/>
                    <a:pt x="86" y="87"/>
                    <a:pt x="86" y="87"/>
                  </a:cubicBezTo>
                  <a:cubicBezTo>
                    <a:pt x="80" y="87"/>
                    <a:pt x="80" y="87"/>
                    <a:pt x="80" y="87"/>
                  </a:cubicBezTo>
                  <a:cubicBezTo>
                    <a:pt x="74" y="54"/>
                    <a:pt x="74" y="54"/>
                    <a:pt x="74" y="54"/>
                  </a:cubicBezTo>
                  <a:cubicBezTo>
                    <a:pt x="81" y="54"/>
                    <a:pt x="81" y="54"/>
                    <a:pt x="81" y="54"/>
                  </a:cubicBezTo>
                  <a:cubicBezTo>
                    <a:pt x="83" y="67"/>
                    <a:pt x="83" y="67"/>
                    <a:pt x="83" y="67"/>
                  </a:cubicBezTo>
                  <a:cubicBezTo>
                    <a:pt x="83" y="71"/>
                    <a:pt x="83" y="74"/>
                    <a:pt x="84" y="78"/>
                  </a:cubicBezTo>
                  <a:cubicBezTo>
                    <a:pt x="84" y="78"/>
                    <a:pt x="84" y="78"/>
                    <a:pt x="84" y="78"/>
                  </a:cubicBezTo>
                  <a:cubicBezTo>
                    <a:pt x="84" y="74"/>
                    <a:pt x="85" y="71"/>
                    <a:pt x="86" y="67"/>
                  </a:cubicBezTo>
                  <a:cubicBezTo>
                    <a:pt x="88" y="54"/>
                    <a:pt x="88" y="54"/>
                    <a:pt x="88" y="54"/>
                  </a:cubicBezTo>
                  <a:cubicBezTo>
                    <a:pt x="93" y="54"/>
                    <a:pt x="93" y="54"/>
                    <a:pt x="93" y="54"/>
                  </a:cubicBezTo>
                  <a:cubicBezTo>
                    <a:pt x="95" y="67"/>
                    <a:pt x="95" y="67"/>
                    <a:pt x="95" y="67"/>
                  </a:cubicBezTo>
                  <a:cubicBezTo>
                    <a:pt x="96" y="70"/>
                    <a:pt x="97" y="74"/>
                    <a:pt x="97" y="78"/>
                  </a:cubicBezTo>
                  <a:cubicBezTo>
                    <a:pt x="97" y="78"/>
                    <a:pt x="97" y="78"/>
                    <a:pt x="97" y="78"/>
                  </a:cubicBezTo>
                  <a:cubicBezTo>
                    <a:pt x="97" y="74"/>
                    <a:pt x="98" y="71"/>
                    <a:pt x="98" y="67"/>
                  </a:cubicBezTo>
                  <a:cubicBezTo>
                    <a:pt x="100" y="54"/>
                    <a:pt x="100" y="54"/>
                    <a:pt x="100" y="54"/>
                  </a:cubicBezTo>
                  <a:cubicBezTo>
                    <a:pt x="106" y="54"/>
                    <a:pt x="106" y="54"/>
                    <a:pt x="106" y="54"/>
                  </a:cubicBezTo>
                  <a:lnTo>
                    <a:pt x="100" y="87"/>
                  </a:ln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grpSp>
        <p:nvGrpSpPr>
          <p:cNvPr id="23" name="组合 22"/>
          <p:cNvGrpSpPr/>
          <p:nvPr/>
        </p:nvGrpSpPr>
        <p:grpSpPr>
          <a:xfrm>
            <a:off x="8102941" y="3339513"/>
            <a:ext cx="592485" cy="592485"/>
            <a:chOff x="8105048" y="3866835"/>
            <a:chExt cx="592640" cy="592640"/>
          </a:xfrm>
        </p:grpSpPr>
        <p:sp>
          <p:nvSpPr>
            <p:cNvPr id="24" name="Rectangle 186"/>
            <p:cNvSpPr/>
            <p:nvPr/>
          </p:nvSpPr>
          <p:spPr>
            <a:xfrm>
              <a:off x="8105048"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25" name="Rectangle 185"/>
            <p:cNvSpPr/>
            <p:nvPr/>
          </p:nvSpPr>
          <p:spPr>
            <a:xfrm>
              <a:off x="8175894" y="3937681"/>
              <a:ext cx="450948" cy="450948"/>
            </a:xfrm>
            <a:prstGeom prst="rect">
              <a:avLst/>
            </a:prstGeom>
            <a:solidFill>
              <a:schemeClr val="accent2"/>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26" name="Freeform 139"/>
            <p:cNvSpPr>
              <a:spLocks noEditPoints="1"/>
            </p:cNvSpPr>
            <p:nvPr/>
          </p:nvSpPr>
          <p:spPr bwMode="auto">
            <a:xfrm>
              <a:off x="8247758" y="4055115"/>
              <a:ext cx="281091" cy="222934"/>
            </a:xfrm>
            <a:custGeom>
              <a:avLst/>
              <a:gdLst>
                <a:gd name="T0" fmla="*/ 134 w 135"/>
                <a:gd name="T1" fmla="*/ 23 h 107"/>
                <a:gd name="T2" fmla="*/ 130 w 135"/>
                <a:gd name="T3" fmla="*/ 21 h 107"/>
                <a:gd name="T4" fmla="*/ 31 w 135"/>
                <a:gd name="T5" fmla="*/ 21 h 107"/>
                <a:gd name="T6" fmla="*/ 27 w 135"/>
                <a:gd name="T7" fmla="*/ 8 h 107"/>
                <a:gd name="T8" fmla="*/ 24 w 135"/>
                <a:gd name="T9" fmla="*/ 5 h 107"/>
                <a:gd name="T10" fmla="*/ 7 w 135"/>
                <a:gd name="T11" fmla="*/ 0 h 107"/>
                <a:gd name="T12" fmla="*/ 1 w 135"/>
                <a:gd name="T13" fmla="*/ 4 h 107"/>
                <a:gd name="T14" fmla="*/ 4 w 135"/>
                <a:gd name="T15" fmla="*/ 10 h 107"/>
                <a:gd name="T16" fmla="*/ 19 w 135"/>
                <a:gd name="T17" fmla="*/ 14 h 107"/>
                <a:gd name="T18" fmla="*/ 37 w 135"/>
                <a:gd name="T19" fmla="*/ 70 h 107"/>
                <a:gd name="T20" fmla="*/ 33 w 135"/>
                <a:gd name="T21" fmla="*/ 83 h 107"/>
                <a:gd name="T22" fmla="*/ 24 w 135"/>
                <a:gd name="T23" fmla="*/ 95 h 107"/>
                <a:gd name="T24" fmla="*/ 37 w 135"/>
                <a:gd name="T25" fmla="*/ 107 h 107"/>
                <a:gd name="T26" fmla="*/ 49 w 135"/>
                <a:gd name="T27" fmla="*/ 100 h 107"/>
                <a:gd name="T28" fmla="*/ 88 w 135"/>
                <a:gd name="T29" fmla="*/ 100 h 107"/>
                <a:gd name="T30" fmla="*/ 100 w 135"/>
                <a:gd name="T31" fmla="*/ 107 h 107"/>
                <a:gd name="T32" fmla="*/ 113 w 135"/>
                <a:gd name="T33" fmla="*/ 95 h 107"/>
                <a:gd name="T34" fmla="*/ 100 w 135"/>
                <a:gd name="T35" fmla="*/ 82 h 107"/>
                <a:gd name="T36" fmla="*/ 88 w 135"/>
                <a:gd name="T37" fmla="*/ 90 h 107"/>
                <a:gd name="T38" fmla="*/ 49 w 135"/>
                <a:gd name="T39" fmla="*/ 90 h 107"/>
                <a:gd name="T40" fmla="*/ 43 w 135"/>
                <a:gd name="T41" fmla="*/ 84 h 107"/>
                <a:gd name="T42" fmla="*/ 46 w 135"/>
                <a:gd name="T43" fmla="*/ 75 h 107"/>
                <a:gd name="T44" fmla="*/ 114 w 135"/>
                <a:gd name="T45" fmla="*/ 75 h 107"/>
                <a:gd name="T46" fmla="*/ 123 w 135"/>
                <a:gd name="T47" fmla="*/ 67 h 107"/>
                <a:gd name="T48" fmla="*/ 134 w 135"/>
                <a:gd name="T49" fmla="*/ 27 h 107"/>
                <a:gd name="T50" fmla="*/ 134 w 135"/>
                <a:gd name="T51" fmla="*/ 23 h 107"/>
                <a:gd name="T52" fmla="*/ 108 w 135"/>
                <a:gd name="T53" fmla="*/ 59 h 107"/>
                <a:gd name="T54" fmla="*/ 51 w 135"/>
                <a:gd name="T55" fmla="*/ 59 h 107"/>
                <a:gd name="T56" fmla="*/ 46 w 135"/>
                <a:gd name="T57" fmla="*/ 55 h 107"/>
                <a:gd name="T58" fmla="*/ 51 w 135"/>
                <a:gd name="T59" fmla="*/ 50 h 107"/>
                <a:gd name="T60" fmla="*/ 108 w 135"/>
                <a:gd name="T61" fmla="*/ 50 h 107"/>
                <a:gd name="T62" fmla="*/ 113 w 135"/>
                <a:gd name="T63" fmla="*/ 55 h 107"/>
                <a:gd name="T64" fmla="*/ 108 w 135"/>
                <a:gd name="T65" fmla="*/ 59 h 107"/>
                <a:gd name="T66" fmla="*/ 112 w 135"/>
                <a:gd name="T67" fmla="*/ 45 h 107"/>
                <a:gd name="T68" fmla="*/ 47 w 135"/>
                <a:gd name="T69" fmla="*/ 45 h 107"/>
                <a:gd name="T70" fmla="*/ 42 w 135"/>
                <a:gd name="T71" fmla="*/ 40 h 107"/>
                <a:gd name="T72" fmla="*/ 47 w 135"/>
                <a:gd name="T73" fmla="*/ 35 h 107"/>
                <a:gd name="T74" fmla="*/ 112 w 135"/>
                <a:gd name="T75" fmla="*/ 35 h 107"/>
                <a:gd name="T76" fmla="*/ 117 w 135"/>
                <a:gd name="T77" fmla="*/ 40 h 107"/>
                <a:gd name="T78" fmla="*/ 112 w 135"/>
                <a:gd name="T7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 h="107">
                  <a:moveTo>
                    <a:pt x="134" y="23"/>
                  </a:moveTo>
                  <a:cubicBezTo>
                    <a:pt x="133" y="21"/>
                    <a:pt x="131" y="21"/>
                    <a:pt x="130" y="21"/>
                  </a:cubicBezTo>
                  <a:cubicBezTo>
                    <a:pt x="31" y="21"/>
                    <a:pt x="31" y="21"/>
                    <a:pt x="31" y="21"/>
                  </a:cubicBezTo>
                  <a:cubicBezTo>
                    <a:pt x="27" y="8"/>
                    <a:pt x="27" y="8"/>
                    <a:pt x="27" y="8"/>
                  </a:cubicBezTo>
                  <a:cubicBezTo>
                    <a:pt x="27" y="7"/>
                    <a:pt x="26" y="6"/>
                    <a:pt x="24" y="5"/>
                  </a:cubicBezTo>
                  <a:cubicBezTo>
                    <a:pt x="7" y="0"/>
                    <a:pt x="7" y="0"/>
                    <a:pt x="7" y="0"/>
                  </a:cubicBezTo>
                  <a:cubicBezTo>
                    <a:pt x="4" y="0"/>
                    <a:pt x="2" y="1"/>
                    <a:pt x="1" y="4"/>
                  </a:cubicBezTo>
                  <a:cubicBezTo>
                    <a:pt x="0" y="6"/>
                    <a:pt x="2" y="9"/>
                    <a:pt x="4" y="10"/>
                  </a:cubicBezTo>
                  <a:cubicBezTo>
                    <a:pt x="19" y="14"/>
                    <a:pt x="19" y="14"/>
                    <a:pt x="19" y="14"/>
                  </a:cubicBezTo>
                  <a:cubicBezTo>
                    <a:pt x="37" y="70"/>
                    <a:pt x="37" y="70"/>
                    <a:pt x="37" y="70"/>
                  </a:cubicBezTo>
                  <a:cubicBezTo>
                    <a:pt x="33" y="83"/>
                    <a:pt x="33" y="83"/>
                    <a:pt x="33" y="83"/>
                  </a:cubicBezTo>
                  <a:cubicBezTo>
                    <a:pt x="28" y="84"/>
                    <a:pt x="24" y="89"/>
                    <a:pt x="24" y="95"/>
                  </a:cubicBezTo>
                  <a:cubicBezTo>
                    <a:pt x="24" y="102"/>
                    <a:pt x="30" y="107"/>
                    <a:pt x="37" y="107"/>
                  </a:cubicBezTo>
                  <a:cubicBezTo>
                    <a:pt x="42" y="107"/>
                    <a:pt x="47" y="104"/>
                    <a:pt x="49" y="100"/>
                  </a:cubicBezTo>
                  <a:cubicBezTo>
                    <a:pt x="88" y="100"/>
                    <a:pt x="88" y="100"/>
                    <a:pt x="88" y="100"/>
                  </a:cubicBezTo>
                  <a:cubicBezTo>
                    <a:pt x="90" y="104"/>
                    <a:pt x="95" y="107"/>
                    <a:pt x="100" y="107"/>
                  </a:cubicBezTo>
                  <a:cubicBezTo>
                    <a:pt x="107" y="107"/>
                    <a:pt x="113" y="102"/>
                    <a:pt x="113" y="95"/>
                  </a:cubicBezTo>
                  <a:cubicBezTo>
                    <a:pt x="113" y="88"/>
                    <a:pt x="107" y="82"/>
                    <a:pt x="100" y="82"/>
                  </a:cubicBezTo>
                  <a:cubicBezTo>
                    <a:pt x="95" y="82"/>
                    <a:pt x="90" y="85"/>
                    <a:pt x="88" y="90"/>
                  </a:cubicBezTo>
                  <a:cubicBezTo>
                    <a:pt x="49" y="90"/>
                    <a:pt x="49" y="90"/>
                    <a:pt x="49" y="90"/>
                  </a:cubicBezTo>
                  <a:cubicBezTo>
                    <a:pt x="48" y="87"/>
                    <a:pt x="46" y="85"/>
                    <a:pt x="43" y="84"/>
                  </a:cubicBezTo>
                  <a:cubicBezTo>
                    <a:pt x="46" y="75"/>
                    <a:pt x="46" y="75"/>
                    <a:pt x="46" y="75"/>
                  </a:cubicBezTo>
                  <a:cubicBezTo>
                    <a:pt x="114" y="75"/>
                    <a:pt x="114" y="75"/>
                    <a:pt x="114" y="75"/>
                  </a:cubicBezTo>
                  <a:cubicBezTo>
                    <a:pt x="119" y="75"/>
                    <a:pt x="123" y="71"/>
                    <a:pt x="123" y="67"/>
                  </a:cubicBezTo>
                  <a:cubicBezTo>
                    <a:pt x="134" y="27"/>
                    <a:pt x="134" y="27"/>
                    <a:pt x="134" y="27"/>
                  </a:cubicBezTo>
                  <a:cubicBezTo>
                    <a:pt x="135" y="25"/>
                    <a:pt x="135" y="24"/>
                    <a:pt x="134" y="23"/>
                  </a:cubicBezTo>
                  <a:close/>
                  <a:moveTo>
                    <a:pt x="108" y="59"/>
                  </a:moveTo>
                  <a:cubicBezTo>
                    <a:pt x="51" y="59"/>
                    <a:pt x="51" y="59"/>
                    <a:pt x="51" y="59"/>
                  </a:cubicBezTo>
                  <a:cubicBezTo>
                    <a:pt x="49" y="59"/>
                    <a:pt x="46" y="57"/>
                    <a:pt x="46" y="55"/>
                  </a:cubicBezTo>
                  <a:cubicBezTo>
                    <a:pt x="46" y="52"/>
                    <a:pt x="49" y="50"/>
                    <a:pt x="51" y="50"/>
                  </a:cubicBezTo>
                  <a:cubicBezTo>
                    <a:pt x="108" y="50"/>
                    <a:pt x="108" y="50"/>
                    <a:pt x="108" y="50"/>
                  </a:cubicBezTo>
                  <a:cubicBezTo>
                    <a:pt x="111" y="50"/>
                    <a:pt x="113" y="52"/>
                    <a:pt x="113" y="55"/>
                  </a:cubicBezTo>
                  <a:cubicBezTo>
                    <a:pt x="113" y="57"/>
                    <a:pt x="111" y="59"/>
                    <a:pt x="108" y="59"/>
                  </a:cubicBezTo>
                  <a:close/>
                  <a:moveTo>
                    <a:pt x="112" y="45"/>
                  </a:moveTo>
                  <a:cubicBezTo>
                    <a:pt x="47" y="45"/>
                    <a:pt x="47" y="45"/>
                    <a:pt x="47" y="45"/>
                  </a:cubicBezTo>
                  <a:cubicBezTo>
                    <a:pt x="44" y="45"/>
                    <a:pt x="42" y="43"/>
                    <a:pt x="42" y="40"/>
                  </a:cubicBezTo>
                  <a:cubicBezTo>
                    <a:pt x="42" y="38"/>
                    <a:pt x="44" y="35"/>
                    <a:pt x="47" y="35"/>
                  </a:cubicBezTo>
                  <a:cubicBezTo>
                    <a:pt x="112" y="35"/>
                    <a:pt x="112" y="35"/>
                    <a:pt x="112" y="35"/>
                  </a:cubicBezTo>
                  <a:cubicBezTo>
                    <a:pt x="115" y="35"/>
                    <a:pt x="117" y="38"/>
                    <a:pt x="117" y="40"/>
                  </a:cubicBezTo>
                  <a:cubicBezTo>
                    <a:pt x="117" y="43"/>
                    <a:pt x="115" y="45"/>
                    <a:pt x="112" y="45"/>
                  </a:cubicBez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grpSp>
        <p:nvGrpSpPr>
          <p:cNvPr id="27" name="组合 26"/>
          <p:cNvGrpSpPr/>
          <p:nvPr/>
        </p:nvGrpSpPr>
        <p:grpSpPr>
          <a:xfrm>
            <a:off x="8102941" y="4483973"/>
            <a:ext cx="592485" cy="592485"/>
            <a:chOff x="8105048" y="5011593"/>
            <a:chExt cx="592640" cy="592640"/>
          </a:xfrm>
        </p:grpSpPr>
        <p:sp>
          <p:nvSpPr>
            <p:cNvPr id="28" name="Rectangle 187"/>
            <p:cNvSpPr/>
            <p:nvPr/>
          </p:nvSpPr>
          <p:spPr>
            <a:xfrm>
              <a:off x="8105048"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29" name="Rectangle 185"/>
            <p:cNvSpPr/>
            <p:nvPr/>
          </p:nvSpPr>
          <p:spPr>
            <a:xfrm>
              <a:off x="8175894" y="5082439"/>
              <a:ext cx="450948" cy="450948"/>
            </a:xfrm>
            <a:prstGeom prst="rect">
              <a:avLst/>
            </a:prstGeom>
            <a:solidFill>
              <a:schemeClr val="accent3"/>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30" name="Freeform 84"/>
            <p:cNvSpPr>
              <a:spLocks noEditPoints="1"/>
            </p:cNvSpPr>
            <p:nvPr/>
          </p:nvSpPr>
          <p:spPr bwMode="auto">
            <a:xfrm>
              <a:off x="8267015" y="5210680"/>
              <a:ext cx="261834" cy="200553"/>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grpSp>
        <p:nvGrpSpPr>
          <p:cNvPr id="31" name="组合 30"/>
          <p:cNvGrpSpPr/>
          <p:nvPr/>
        </p:nvGrpSpPr>
        <p:grpSpPr>
          <a:xfrm>
            <a:off x="3390547" y="3339513"/>
            <a:ext cx="592485" cy="592485"/>
            <a:chOff x="3391427" y="3866835"/>
            <a:chExt cx="592640" cy="592640"/>
          </a:xfrm>
        </p:grpSpPr>
        <p:sp>
          <p:nvSpPr>
            <p:cNvPr id="32" name="Rectangle 183"/>
            <p:cNvSpPr/>
            <p:nvPr/>
          </p:nvSpPr>
          <p:spPr>
            <a:xfrm>
              <a:off x="3391427"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33" name="Rectangle 185"/>
            <p:cNvSpPr/>
            <p:nvPr/>
          </p:nvSpPr>
          <p:spPr>
            <a:xfrm>
              <a:off x="3454162" y="3937681"/>
              <a:ext cx="450948" cy="450948"/>
            </a:xfrm>
            <a:prstGeom prst="rect">
              <a:avLst/>
            </a:prstGeom>
            <a:solidFill>
              <a:schemeClr val="accent2"/>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34" name="Freeform 70"/>
            <p:cNvSpPr>
              <a:spLocks noEditPoints="1"/>
            </p:cNvSpPr>
            <p:nvPr/>
          </p:nvSpPr>
          <p:spPr bwMode="auto">
            <a:xfrm>
              <a:off x="3546440" y="4004056"/>
              <a:ext cx="257213" cy="298241"/>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grpSp>
        <p:nvGrpSpPr>
          <p:cNvPr id="35" name="组合 34"/>
          <p:cNvGrpSpPr/>
          <p:nvPr/>
        </p:nvGrpSpPr>
        <p:grpSpPr>
          <a:xfrm>
            <a:off x="3390547" y="2169016"/>
            <a:ext cx="592485" cy="592485"/>
            <a:chOff x="3391427" y="2696033"/>
            <a:chExt cx="592640" cy="592640"/>
          </a:xfrm>
        </p:grpSpPr>
        <p:sp>
          <p:nvSpPr>
            <p:cNvPr id="36" name="Rectangle 182"/>
            <p:cNvSpPr/>
            <p:nvPr/>
          </p:nvSpPr>
          <p:spPr>
            <a:xfrm>
              <a:off x="3391427"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37" name="Rectangle 185"/>
            <p:cNvSpPr/>
            <p:nvPr/>
          </p:nvSpPr>
          <p:spPr>
            <a:xfrm>
              <a:off x="3454162" y="2766879"/>
              <a:ext cx="450948" cy="450948"/>
            </a:xfrm>
            <a:prstGeom prst="rect">
              <a:avLst/>
            </a:prstGeom>
            <a:solidFill>
              <a:schemeClr val="accent1"/>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38" name="Freeform 5"/>
            <p:cNvSpPr>
              <a:spLocks noEditPoints="1"/>
            </p:cNvSpPr>
            <p:nvPr/>
          </p:nvSpPr>
          <p:spPr bwMode="auto">
            <a:xfrm>
              <a:off x="3524597" y="2913125"/>
              <a:ext cx="304697" cy="17718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grpSp>
        <p:nvGrpSpPr>
          <p:cNvPr id="39" name="组合 38"/>
          <p:cNvGrpSpPr/>
          <p:nvPr/>
        </p:nvGrpSpPr>
        <p:grpSpPr>
          <a:xfrm>
            <a:off x="3390547" y="4483973"/>
            <a:ext cx="592485" cy="592485"/>
            <a:chOff x="3391427" y="5011593"/>
            <a:chExt cx="592640" cy="592640"/>
          </a:xfrm>
        </p:grpSpPr>
        <p:sp>
          <p:nvSpPr>
            <p:cNvPr id="40" name="Rectangle 184"/>
            <p:cNvSpPr/>
            <p:nvPr/>
          </p:nvSpPr>
          <p:spPr>
            <a:xfrm>
              <a:off x="3391427"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mn-ea"/>
              </a:endParaRPr>
            </a:p>
          </p:txBody>
        </p:sp>
        <p:sp>
          <p:nvSpPr>
            <p:cNvPr id="41" name="Rectangle 185"/>
            <p:cNvSpPr/>
            <p:nvPr/>
          </p:nvSpPr>
          <p:spPr>
            <a:xfrm>
              <a:off x="3454162" y="5082439"/>
              <a:ext cx="450948" cy="450948"/>
            </a:xfrm>
            <a:prstGeom prst="rect">
              <a:avLst/>
            </a:prstGeom>
            <a:solidFill>
              <a:schemeClr val="accent3"/>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dirty="0">
                <a:solidFill>
                  <a:prstClr val="white"/>
                </a:solidFill>
                <a:effectLst>
                  <a:outerShdw blurRad="38100" dist="38100" dir="2700000" algn="tl">
                    <a:srgbClr val="000000">
                      <a:alpha val="43137"/>
                    </a:srgbClr>
                  </a:outerShdw>
                </a:effectLst>
                <a:latin typeface="+mn-ea"/>
              </a:endParaRPr>
            </a:p>
          </p:txBody>
        </p:sp>
        <p:sp>
          <p:nvSpPr>
            <p:cNvPr id="42" name="Freeform 28"/>
            <p:cNvSpPr/>
            <p:nvPr/>
          </p:nvSpPr>
          <p:spPr bwMode="auto">
            <a:xfrm>
              <a:off x="3549088" y="5181652"/>
              <a:ext cx="280206" cy="275536"/>
            </a:xfrm>
            <a:custGeom>
              <a:avLst/>
              <a:gdLst>
                <a:gd name="T0" fmla="*/ 16 w 136"/>
                <a:gd name="T1" fmla="*/ 57 h 134"/>
                <a:gd name="T2" fmla="*/ 0 w 136"/>
                <a:gd name="T3" fmla="*/ 72 h 134"/>
                <a:gd name="T4" fmla="*/ 25 w 136"/>
                <a:gd name="T5" fmla="*/ 92 h 134"/>
                <a:gd name="T6" fmla="*/ 37 w 136"/>
                <a:gd name="T7" fmla="*/ 78 h 134"/>
                <a:gd name="T8" fmla="*/ 55 w 136"/>
                <a:gd name="T9" fmla="*/ 80 h 134"/>
                <a:gd name="T10" fmla="*/ 42 w 136"/>
                <a:gd name="T11" fmla="*/ 95 h 134"/>
                <a:gd name="T12" fmla="*/ 44 w 136"/>
                <a:gd name="T13" fmla="*/ 115 h 134"/>
                <a:gd name="T14" fmla="*/ 65 w 136"/>
                <a:gd name="T15" fmla="*/ 134 h 134"/>
                <a:gd name="T16" fmla="*/ 92 w 136"/>
                <a:gd name="T17" fmla="*/ 98 h 134"/>
                <a:gd name="T18" fmla="*/ 79 w 136"/>
                <a:gd name="T19" fmla="*/ 92 h 134"/>
                <a:gd name="T20" fmla="*/ 80 w 136"/>
                <a:gd name="T21" fmla="*/ 78 h 134"/>
                <a:gd name="T22" fmla="*/ 96 w 136"/>
                <a:gd name="T23" fmla="*/ 76 h 134"/>
                <a:gd name="T24" fmla="*/ 107 w 136"/>
                <a:gd name="T25" fmla="*/ 90 h 134"/>
                <a:gd name="T26" fmla="*/ 136 w 136"/>
                <a:gd name="T27" fmla="*/ 62 h 134"/>
                <a:gd name="T28" fmla="*/ 103 w 136"/>
                <a:gd name="T29" fmla="*/ 40 h 134"/>
                <a:gd name="T30" fmla="*/ 90 w 136"/>
                <a:gd name="T31" fmla="*/ 54 h 134"/>
                <a:gd name="T32" fmla="*/ 75 w 136"/>
                <a:gd name="T33" fmla="*/ 40 h 134"/>
                <a:gd name="T34" fmla="*/ 93 w 136"/>
                <a:gd name="T35" fmla="*/ 27 h 134"/>
                <a:gd name="T36" fmla="*/ 71 w 136"/>
                <a:gd name="T37" fmla="*/ 0 h 134"/>
                <a:gd name="T38" fmla="*/ 37 w 136"/>
                <a:gd name="T39" fmla="*/ 28 h 134"/>
                <a:gd name="T40" fmla="*/ 30 w 136"/>
                <a:gd name="T41" fmla="*/ 16 h 134"/>
                <a:gd name="T42" fmla="*/ 12 w 136"/>
                <a:gd name="T43" fmla="*/ 15 h 134"/>
                <a:gd name="T44" fmla="*/ 19 w 136"/>
                <a:gd name="T45" fmla="*/ 32 h 134"/>
                <a:gd name="T46" fmla="*/ 16 w 136"/>
                <a:gd name="T47"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134">
                  <a:moveTo>
                    <a:pt x="16" y="57"/>
                  </a:moveTo>
                  <a:cubicBezTo>
                    <a:pt x="6" y="64"/>
                    <a:pt x="0" y="72"/>
                    <a:pt x="0" y="72"/>
                  </a:cubicBezTo>
                  <a:cubicBezTo>
                    <a:pt x="0" y="72"/>
                    <a:pt x="16" y="94"/>
                    <a:pt x="25" y="92"/>
                  </a:cubicBezTo>
                  <a:cubicBezTo>
                    <a:pt x="33" y="90"/>
                    <a:pt x="33" y="85"/>
                    <a:pt x="37" y="78"/>
                  </a:cubicBezTo>
                  <a:cubicBezTo>
                    <a:pt x="40" y="70"/>
                    <a:pt x="54" y="72"/>
                    <a:pt x="55" y="80"/>
                  </a:cubicBezTo>
                  <a:cubicBezTo>
                    <a:pt x="55" y="87"/>
                    <a:pt x="53" y="94"/>
                    <a:pt x="42" y="95"/>
                  </a:cubicBezTo>
                  <a:cubicBezTo>
                    <a:pt x="32" y="96"/>
                    <a:pt x="31" y="108"/>
                    <a:pt x="44" y="115"/>
                  </a:cubicBezTo>
                  <a:cubicBezTo>
                    <a:pt x="56" y="122"/>
                    <a:pt x="56" y="127"/>
                    <a:pt x="65" y="134"/>
                  </a:cubicBezTo>
                  <a:cubicBezTo>
                    <a:pt x="74" y="124"/>
                    <a:pt x="98" y="105"/>
                    <a:pt x="92" y="98"/>
                  </a:cubicBezTo>
                  <a:cubicBezTo>
                    <a:pt x="86" y="95"/>
                    <a:pt x="85" y="99"/>
                    <a:pt x="79" y="92"/>
                  </a:cubicBezTo>
                  <a:cubicBezTo>
                    <a:pt x="73" y="86"/>
                    <a:pt x="78" y="80"/>
                    <a:pt x="80" y="78"/>
                  </a:cubicBezTo>
                  <a:cubicBezTo>
                    <a:pt x="82" y="75"/>
                    <a:pt x="90" y="70"/>
                    <a:pt x="96" y="76"/>
                  </a:cubicBezTo>
                  <a:cubicBezTo>
                    <a:pt x="102" y="82"/>
                    <a:pt x="96" y="89"/>
                    <a:pt x="107" y="90"/>
                  </a:cubicBezTo>
                  <a:cubicBezTo>
                    <a:pt x="118" y="91"/>
                    <a:pt x="127" y="71"/>
                    <a:pt x="136" y="62"/>
                  </a:cubicBezTo>
                  <a:cubicBezTo>
                    <a:pt x="123" y="49"/>
                    <a:pt x="114" y="34"/>
                    <a:pt x="103" y="40"/>
                  </a:cubicBezTo>
                  <a:cubicBezTo>
                    <a:pt x="91" y="46"/>
                    <a:pt x="98" y="45"/>
                    <a:pt x="90" y="54"/>
                  </a:cubicBezTo>
                  <a:cubicBezTo>
                    <a:pt x="81" y="62"/>
                    <a:pt x="67" y="48"/>
                    <a:pt x="75" y="40"/>
                  </a:cubicBezTo>
                  <a:cubicBezTo>
                    <a:pt x="83" y="32"/>
                    <a:pt x="85" y="36"/>
                    <a:pt x="93" y="27"/>
                  </a:cubicBezTo>
                  <a:cubicBezTo>
                    <a:pt x="101" y="18"/>
                    <a:pt x="83" y="12"/>
                    <a:pt x="71" y="0"/>
                  </a:cubicBezTo>
                  <a:cubicBezTo>
                    <a:pt x="60" y="15"/>
                    <a:pt x="45" y="29"/>
                    <a:pt x="37" y="28"/>
                  </a:cubicBezTo>
                  <a:cubicBezTo>
                    <a:pt x="30" y="26"/>
                    <a:pt x="30" y="22"/>
                    <a:pt x="30" y="16"/>
                  </a:cubicBezTo>
                  <a:cubicBezTo>
                    <a:pt x="30" y="11"/>
                    <a:pt x="18" y="8"/>
                    <a:pt x="12" y="15"/>
                  </a:cubicBezTo>
                  <a:cubicBezTo>
                    <a:pt x="6" y="23"/>
                    <a:pt x="11" y="30"/>
                    <a:pt x="19" y="32"/>
                  </a:cubicBezTo>
                  <a:cubicBezTo>
                    <a:pt x="27" y="33"/>
                    <a:pt x="26" y="50"/>
                    <a:pt x="16" y="57"/>
                  </a:cubicBezTo>
                  <a:close/>
                </a:path>
              </a:pathLst>
            </a:custGeom>
            <a:solidFill>
              <a:schemeClr val="bg1"/>
            </a:solidFill>
            <a:ln>
              <a:noFill/>
            </a:ln>
          </p:spPr>
          <p:txBody>
            <a:bodyPr vert="horz" wrap="square" lIns="91417" tIns="45708" rIns="91417" bIns="45708" numCol="1" anchor="t" anchorCtr="0" compatLnSpc="1"/>
            <a:lstStyle/>
            <a:p>
              <a:endParaRPr lang="en-US">
                <a:solidFill>
                  <a:prstClr val="black"/>
                </a:solidFill>
                <a:latin typeface="+mn-ea"/>
                <a:ea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1+#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2" presetClass="entr" presetSubtype="2"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par>
                          <p:cTn id="57" fill="hold">
                            <p:stCondLst>
                              <p:cond delay="6500"/>
                            </p:stCondLst>
                            <p:childTnLst>
                              <p:par>
                                <p:cTn id="58" presetID="2" presetClass="entr" presetSubtype="8"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0-#ppt_w/2"/>
                                          </p:val>
                                        </p:tav>
                                        <p:tav tm="100000">
                                          <p:val>
                                            <p:strVal val="#ppt_x"/>
                                          </p:val>
                                        </p:tav>
                                      </p:tavLst>
                                    </p:anim>
                                    <p:anim calcmode="lin" valueType="num">
                                      <p:cBhvr additive="base">
                                        <p:cTn id="61" dur="500" fill="hold"/>
                                        <p:tgtEl>
                                          <p:spTgt spid="35"/>
                                        </p:tgtEl>
                                        <p:attrNameLst>
                                          <p:attrName>ppt_y</p:attrName>
                                        </p:attrNameLst>
                                      </p:cBhvr>
                                      <p:tavLst>
                                        <p:tav tm="0">
                                          <p:val>
                                            <p:strVal val="#ppt_y"/>
                                          </p:val>
                                        </p:tav>
                                        <p:tav tm="100000">
                                          <p:val>
                                            <p:strVal val="#ppt_y"/>
                                          </p:val>
                                        </p:tav>
                                      </p:tavLst>
                                    </p:anim>
                                  </p:childTnLst>
                                </p:cTn>
                              </p:par>
                            </p:childTnLst>
                          </p:cTn>
                        </p:par>
                        <p:par>
                          <p:cTn id="62" fill="hold">
                            <p:stCondLst>
                              <p:cond delay="7000"/>
                            </p:stCondLst>
                            <p:childTnLst>
                              <p:par>
                                <p:cTn id="63" presetID="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0-#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childTnLst>
                          </p:cTn>
                        </p:par>
                        <p:par>
                          <p:cTn id="67" fill="hold">
                            <p:stCondLst>
                              <p:cond delay="7500"/>
                            </p:stCondLst>
                            <p:childTnLst>
                              <p:par>
                                <p:cTn id="68" presetID="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0-#ppt_w/2"/>
                                          </p:val>
                                        </p:tav>
                                        <p:tav tm="100000">
                                          <p:val>
                                            <p:strVal val="#ppt_x"/>
                                          </p:val>
                                        </p:tav>
                                      </p:tavLst>
                                    </p:anim>
                                    <p:anim calcmode="lin" valueType="num">
                                      <p:cBhvr additive="base">
                                        <p:cTn id="71" dur="500" fill="hold"/>
                                        <p:tgtEl>
                                          <p:spTgt spid="14"/>
                                        </p:tgtEl>
                                        <p:attrNameLst>
                                          <p:attrName>ppt_y</p:attrName>
                                        </p:attrNameLst>
                                      </p:cBhvr>
                                      <p:tavLst>
                                        <p:tav tm="0">
                                          <p:val>
                                            <p:strVal val="#ppt_y"/>
                                          </p:val>
                                        </p:tav>
                                        <p:tav tm="100000">
                                          <p:val>
                                            <p:strVal val="#ppt_y"/>
                                          </p:val>
                                        </p:tav>
                                      </p:tavLst>
                                    </p:anim>
                                  </p:childTnLst>
                                </p:cTn>
                              </p:par>
                            </p:childTnLst>
                          </p:cTn>
                        </p:par>
                        <p:par>
                          <p:cTn id="72" fill="hold">
                            <p:stCondLst>
                              <p:cond delay="8000"/>
                            </p:stCondLst>
                            <p:childTnLst>
                              <p:par>
                                <p:cTn id="73" presetID="2" presetClass="entr" presetSubtype="8"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0-#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9500"/>
                            </p:stCondLst>
                            <p:childTnLst>
                              <p:par>
                                <p:cTn id="86" presetID="2" presetClass="entr" presetSubtype="8"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0-#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childTnLst>
                          </p:cTn>
                        </p:par>
                        <p:par>
                          <p:cTn id="90" fill="hold">
                            <p:stCondLst>
                              <p:cond delay="10000"/>
                            </p:stCondLst>
                            <p:childTnLst>
                              <p:par>
                                <p:cTn id="91" presetID="10" presetClass="entr" presetSubtype="0"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par>
                          <p:cTn id="94" fill="hold">
                            <p:stCondLst>
                              <p:cond delay="10500"/>
                            </p:stCondLst>
                            <p:childTnLst>
                              <p:par>
                                <p:cTn id="95" presetID="10"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4023" y="3281662"/>
            <a:ext cx="4471963" cy="1472569"/>
            <a:chOff x="744023" y="3281662"/>
            <a:chExt cx="4471963" cy="1472569"/>
          </a:xfrm>
        </p:grpSpPr>
        <p:grpSp>
          <p:nvGrpSpPr>
            <p:cNvPr id="3" name="Group 14"/>
            <p:cNvGrpSpPr/>
            <p:nvPr/>
          </p:nvGrpSpPr>
          <p:grpSpPr>
            <a:xfrm>
              <a:off x="744023" y="3281662"/>
              <a:ext cx="4471963" cy="1472569"/>
              <a:chOff x="0" y="2903219"/>
              <a:chExt cx="4472208" cy="1472650"/>
            </a:xfrm>
          </p:grpSpPr>
          <p:sp>
            <p:nvSpPr>
              <p:cNvPr id="9" name="Rectangle 12"/>
              <p:cNvSpPr/>
              <p:nvPr/>
            </p:nvSpPr>
            <p:spPr>
              <a:xfrm>
                <a:off x="0" y="2903219"/>
                <a:ext cx="3713871" cy="147265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latin typeface="+mn-ea"/>
                  <a:sym typeface="Arial" panose="020B0604020202020204" pitchFamily="34" charset="0"/>
                </a:endParaRPr>
              </a:p>
            </p:txBody>
          </p:sp>
          <p:sp>
            <p:nvSpPr>
              <p:cNvPr id="10" name="Oval 13"/>
              <p:cNvSpPr/>
              <p:nvPr/>
            </p:nvSpPr>
            <p:spPr>
              <a:xfrm>
                <a:off x="2999558" y="2903219"/>
                <a:ext cx="1472650" cy="1472650"/>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latin typeface="+mn-ea"/>
                  <a:sym typeface="Arial" panose="020B0604020202020204" pitchFamily="34" charset="0"/>
                </a:endParaRPr>
              </a:p>
            </p:txBody>
          </p:sp>
        </p:grpSp>
        <p:sp>
          <p:nvSpPr>
            <p:cNvPr id="4" name="Oval 15"/>
            <p:cNvSpPr/>
            <p:nvPr/>
          </p:nvSpPr>
          <p:spPr>
            <a:xfrm>
              <a:off x="3871202" y="3409447"/>
              <a:ext cx="1216999" cy="1216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60">
                <a:solidFill>
                  <a:schemeClr val="bg1"/>
                </a:solidFill>
                <a:latin typeface="+mn-ea"/>
                <a:cs typeface="+mn-ea"/>
                <a:sym typeface="Arial" panose="020B0604020202020204" pitchFamily="34" charset="0"/>
              </a:endParaRPr>
            </a:p>
          </p:txBody>
        </p:sp>
        <p:sp>
          <p:nvSpPr>
            <p:cNvPr id="5" name="AutoShape 117"/>
            <p:cNvSpPr/>
            <p:nvPr/>
          </p:nvSpPr>
          <p:spPr bwMode="auto">
            <a:xfrm>
              <a:off x="4200498" y="3786061"/>
              <a:ext cx="561825" cy="463769"/>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1"/>
            </a:solidFill>
            <a:ln>
              <a:noFill/>
            </a:ln>
            <a:effectLst/>
          </p:spPr>
          <p:txBody>
            <a:bodyPr lIns="19049" tIns="19049" rIns="19049" bIns="19049" anchor="ctr"/>
            <a:lstStyle/>
            <a:p>
              <a:pPr algn="just" defTabSz="227965" hangingPunct="0">
                <a:lnSpc>
                  <a:spcPct val="120000"/>
                </a:lnSpc>
              </a:pPr>
              <a:endParaRPr lang="en-US" sz="760">
                <a:solidFill>
                  <a:schemeClr val="bg1"/>
                </a:solidFill>
                <a:effectLst>
                  <a:outerShdw blurRad="38100" dist="38100" dir="2700000" algn="tl">
                    <a:srgbClr val="000000"/>
                  </a:outerShdw>
                </a:effectLst>
                <a:latin typeface="+mn-ea"/>
                <a:cs typeface="+mn-ea"/>
                <a:sym typeface="Arial" panose="020B0604020202020204" pitchFamily="34" charset="0"/>
              </a:endParaRPr>
            </a:p>
          </p:txBody>
        </p:sp>
        <p:grpSp>
          <p:nvGrpSpPr>
            <p:cNvPr id="6" name="Group 24"/>
            <p:cNvGrpSpPr/>
            <p:nvPr/>
          </p:nvGrpSpPr>
          <p:grpSpPr>
            <a:xfrm>
              <a:off x="871719" y="3437066"/>
              <a:ext cx="2651309" cy="1154296"/>
              <a:chOff x="354974" y="3119284"/>
              <a:chExt cx="2651455" cy="1154360"/>
            </a:xfrm>
          </p:grpSpPr>
          <p:sp>
            <p:nvSpPr>
              <p:cNvPr id="7" name="TextBox 22"/>
              <p:cNvSpPr txBox="1"/>
              <p:nvPr/>
            </p:nvSpPr>
            <p:spPr>
              <a:xfrm>
                <a:off x="354974" y="3119284"/>
                <a:ext cx="1374170" cy="316708"/>
              </a:xfrm>
              <a:prstGeom prst="rect">
                <a:avLst/>
              </a:prstGeom>
              <a:noFill/>
            </p:spPr>
            <p:txBody>
              <a:bodyPr wrap="none" rtlCol="0">
                <a:spAutoFit/>
              </a:bodyPr>
              <a:lstStyle/>
              <a:p>
                <a:pPr>
                  <a:lnSpc>
                    <a:spcPct val="120000"/>
                  </a:lnSpc>
                </a:pPr>
                <a:r>
                  <a:rPr lang="zh-CN" altLang="en-US" sz="1325" dirty="0">
                    <a:solidFill>
                      <a:schemeClr val="bg1"/>
                    </a:solidFill>
                    <a:latin typeface="+mn-ea"/>
                    <a:cs typeface="+mn-ea"/>
                    <a:sym typeface="Arial" panose="020B0604020202020204" pitchFamily="34" charset="0"/>
                  </a:rPr>
                  <a:t>请替换文字内容</a:t>
                </a:r>
                <a:endParaRPr lang="en-GB" sz="1325" dirty="0">
                  <a:solidFill>
                    <a:schemeClr val="bg1"/>
                  </a:solidFill>
                  <a:latin typeface="+mn-ea"/>
                  <a:cs typeface="+mn-ea"/>
                  <a:sym typeface="Arial" panose="020B0604020202020204" pitchFamily="34" charset="0"/>
                </a:endParaRPr>
              </a:p>
            </p:txBody>
          </p:sp>
          <p:sp>
            <p:nvSpPr>
              <p:cNvPr id="8" name="Rectangle 23"/>
              <p:cNvSpPr/>
              <p:nvPr/>
            </p:nvSpPr>
            <p:spPr>
              <a:xfrm>
                <a:off x="354974" y="3405666"/>
                <a:ext cx="2651455" cy="867978"/>
              </a:xfrm>
              <a:prstGeom prst="rect">
                <a:avLst/>
              </a:prstGeom>
            </p:spPr>
            <p:txBody>
              <a:bodyPr wrap="square">
                <a:spAutoFit/>
              </a:bodyPr>
              <a:lstStyle/>
              <a:p>
                <a:pPr algn="just">
                  <a:lnSpc>
                    <a:spcPct val="120000"/>
                  </a:lnSpc>
                </a:pPr>
                <a:r>
                  <a:rPr lang="zh-CN" altLang="en-US" sz="1050" dirty="0">
                    <a:solidFill>
                      <a:schemeClr val="bg1"/>
                    </a:solidFill>
                    <a:latin typeface="+mn-ea"/>
                    <a:cs typeface="+mn-ea"/>
                    <a:sym typeface="Arial" panose="020B0604020202020204" pitchFamily="34" charset="0"/>
                  </a:rPr>
                  <a:t>请替换文字内容，点击添加相关标题文字，修改文字内容，也可以直接复制你的内容到此。，点击添加相关标题文字，修改文字内容，也可以直接复制你的内容到此。</a:t>
                </a:r>
                <a:endParaRPr lang="en-GB" sz="1050" dirty="0">
                  <a:solidFill>
                    <a:schemeClr val="bg1"/>
                  </a:solidFill>
                  <a:latin typeface="+mn-ea"/>
                  <a:cs typeface="+mn-ea"/>
                  <a:sym typeface="Arial" panose="020B0604020202020204" pitchFamily="34" charset="0"/>
                </a:endParaRPr>
              </a:p>
            </p:txBody>
          </p:sp>
        </p:grpSp>
      </p:grpSp>
      <p:grpSp>
        <p:nvGrpSpPr>
          <p:cNvPr id="11" name="组合 10"/>
          <p:cNvGrpSpPr/>
          <p:nvPr/>
        </p:nvGrpSpPr>
        <p:grpSpPr>
          <a:xfrm>
            <a:off x="5011495" y="2287815"/>
            <a:ext cx="5993995" cy="1017725"/>
            <a:chOff x="5011495" y="2287815"/>
            <a:chExt cx="5993995" cy="1017725"/>
          </a:xfrm>
        </p:grpSpPr>
        <p:sp>
          <p:nvSpPr>
            <p:cNvPr id="12" name="Freeform 6"/>
            <p:cNvSpPr/>
            <p:nvPr/>
          </p:nvSpPr>
          <p:spPr>
            <a:xfrm>
              <a:off x="5520358" y="238958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latin typeface="+mn-ea"/>
                <a:sym typeface="Arial" panose="020B0604020202020204" pitchFamily="34" charset="0"/>
              </a:endParaRPr>
            </a:p>
          </p:txBody>
        </p:sp>
        <p:sp>
          <p:nvSpPr>
            <p:cNvPr id="13" name="Oval 7"/>
            <p:cNvSpPr/>
            <p:nvPr/>
          </p:nvSpPr>
          <p:spPr>
            <a:xfrm>
              <a:off x="5011495" y="2287815"/>
              <a:ext cx="1017725" cy="1017725"/>
            </a:xfrm>
            <a:prstGeom prst="ellipse">
              <a:avLst/>
            </a:prstGeom>
            <a:ln>
              <a:solidFill>
                <a:schemeClr val="accent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50">
                <a:solidFill>
                  <a:schemeClr val="bg1"/>
                </a:solidFill>
                <a:latin typeface="+mn-ea"/>
                <a:cs typeface="+mn-ea"/>
                <a:sym typeface="Arial" panose="020B0604020202020204" pitchFamily="34" charset="0"/>
              </a:endParaRPr>
            </a:p>
          </p:txBody>
        </p:sp>
        <p:sp>
          <p:nvSpPr>
            <p:cNvPr id="14" name="TextBox 18"/>
            <p:cNvSpPr txBox="1"/>
            <p:nvPr/>
          </p:nvSpPr>
          <p:spPr>
            <a:xfrm>
              <a:off x="5249118" y="2510858"/>
              <a:ext cx="513282" cy="609398"/>
            </a:xfrm>
            <a:prstGeom prst="rect">
              <a:avLst/>
            </a:prstGeom>
            <a:noFill/>
          </p:spPr>
          <p:txBody>
            <a:bodyPr wrap="none" rtlCol="0">
              <a:spAutoFit/>
            </a:bodyPr>
            <a:lstStyle/>
            <a:p>
              <a:pPr algn="ctr">
                <a:lnSpc>
                  <a:spcPct val="120000"/>
                </a:lnSpc>
              </a:pPr>
              <a:r>
                <a:rPr lang="en-US" sz="2800" dirty="0">
                  <a:solidFill>
                    <a:schemeClr val="accent2"/>
                  </a:solidFill>
                  <a:latin typeface="+mj-lt"/>
                  <a:cs typeface="+mn-ea"/>
                  <a:sym typeface="Arial" panose="020B0604020202020204" pitchFamily="34" charset="0"/>
                </a:rPr>
                <a:t>01</a:t>
              </a:r>
              <a:endParaRPr lang="en-GB" sz="2800" dirty="0">
                <a:solidFill>
                  <a:schemeClr val="accent2"/>
                </a:solidFill>
                <a:latin typeface="+mj-lt"/>
                <a:cs typeface="+mn-ea"/>
                <a:sym typeface="Arial" panose="020B0604020202020204" pitchFamily="34" charset="0"/>
              </a:endParaRPr>
            </a:p>
          </p:txBody>
        </p:sp>
        <p:sp>
          <p:nvSpPr>
            <p:cNvPr id="15" name="Rectangle 25"/>
            <p:cNvSpPr/>
            <p:nvPr/>
          </p:nvSpPr>
          <p:spPr>
            <a:xfrm>
              <a:off x="6451414" y="2450997"/>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请替换文字内容，点击添加相关标题文字，修改文字内容，也可以直接复制你的内容到此。，点击添加相关标题文字，修改文字内容，也可以直接复制你的内容到此。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grpSp>
        <p:nvGrpSpPr>
          <p:cNvPr id="16" name="组合 15"/>
          <p:cNvGrpSpPr/>
          <p:nvPr/>
        </p:nvGrpSpPr>
        <p:grpSpPr>
          <a:xfrm>
            <a:off x="5307450" y="3509085"/>
            <a:ext cx="5698041" cy="1017725"/>
            <a:chOff x="5307450" y="3509085"/>
            <a:chExt cx="5698041" cy="1017725"/>
          </a:xfrm>
        </p:grpSpPr>
        <p:sp>
          <p:nvSpPr>
            <p:cNvPr id="17" name="Freeform 8"/>
            <p:cNvSpPr/>
            <p:nvPr/>
          </p:nvSpPr>
          <p:spPr>
            <a:xfrm>
              <a:off x="5816313" y="3610857"/>
              <a:ext cx="5189178" cy="814180"/>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latin typeface="+mn-ea"/>
                <a:sym typeface="Arial" panose="020B0604020202020204" pitchFamily="34" charset="0"/>
              </a:endParaRPr>
            </a:p>
          </p:txBody>
        </p:sp>
        <p:sp>
          <p:nvSpPr>
            <p:cNvPr id="18" name="Oval 9"/>
            <p:cNvSpPr/>
            <p:nvPr/>
          </p:nvSpPr>
          <p:spPr>
            <a:xfrm>
              <a:off x="5307450" y="3509085"/>
              <a:ext cx="1017725" cy="1017725"/>
            </a:xfrm>
            <a:prstGeom prst="ellipse">
              <a:avLst/>
            </a:prstGeom>
            <a:ln>
              <a:solidFill>
                <a:schemeClr val="accent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50">
                <a:solidFill>
                  <a:schemeClr val="bg1"/>
                </a:solidFill>
                <a:latin typeface="+mn-ea"/>
                <a:cs typeface="+mn-ea"/>
                <a:sym typeface="Arial" panose="020B0604020202020204" pitchFamily="34" charset="0"/>
              </a:endParaRPr>
            </a:p>
          </p:txBody>
        </p:sp>
        <p:sp>
          <p:nvSpPr>
            <p:cNvPr id="19" name="TextBox 19"/>
            <p:cNvSpPr txBox="1"/>
            <p:nvPr/>
          </p:nvSpPr>
          <p:spPr>
            <a:xfrm>
              <a:off x="5537103" y="3736309"/>
              <a:ext cx="556563" cy="554639"/>
            </a:xfrm>
            <a:prstGeom prst="rect">
              <a:avLst/>
            </a:prstGeom>
            <a:noFill/>
          </p:spPr>
          <p:txBody>
            <a:bodyPr wrap="none" rtlCol="0">
              <a:spAutoFit/>
            </a:bodyPr>
            <a:lstStyle/>
            <a:p>
              <a:pPr algn="ctr">
                <a:lnSpc>
                  <a:spcPct val="120000"/>
                </a:lnSpc>
              </a:pPr>
              <a:r>
                <a:rPr lang="en-US" sz="2800" dirty="0">
                  <a:solidFill>
                    <a:schemeClr val="accent1"/>
                  </a:solidFill>
                  <a:latin typeface="+mj-lt"/>
                  <a:cs typeface="+mn-ea"/>
                  <a:sym typeface="Arial" panose="020B0604020202020204" pitchFamily="34" charset="0"/>
                </a:rPr>
                <a:t>02</a:t>
              </a:r>
              <a:endParaRPr lang="en-GB" sz="2800" dirty="0">
                <a:solidFill>
                  <a:schemeClr val="accent1"/>
                </a:solidFill>
                <a:latin typeface="+mj-lt"/>
                <a:cs typeface="+mn-ea"/>
                <a:sym typeface="Arial" panose="020B0604020202020204" pitchFamily="34" charset="0"/>
              </a:endParaRPr>
            </a:p>
          </p:txBody>
        </p:sp>
        <p:sp>
          <p:nvSpPr>
            <p:cNvPr id="20" name="Rectangle 26"/>
            <p:cNvSpPr/>
            <p:nvPr/>
          </p:nvSpPr>
          <p:spPr>
            <a:xfrm>
              <a:off x="6451414" y="3641328"/>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grpSp>
        <p:nvGrpSpPr>
          <p:cNvPr id="21" name="组合 20"/>
          <p:cNvGrpSpPr/>
          <p:nvPr/>
        </p:nvGrpSpPr>
        <p:grpSpPr>
          <a:xfrm>
            <a:off x="5011495" y="4730355"/>
            <a:ext cx="5993995" cy="1017725"/>
            <a:chOff x="5011495" y="4730355"/>
            <a:chExt cx="5993995" cy="1017725"/>
          </a:xfrm>
        </p:grpSpPr>
        <p:sp>
          <p:nvSpPr>
            <p:cNvPr id="22" name="Freeform 10"/>
            <p:cNvSpPr/>
            <p:nvPr/>
          </p:nvSpPr>
          <p:spPr>
            <a:xfrm>
              <a:off x="5520358" y="483212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bg1"/>
                </a:solidFill>
                <a:latin typeface="+mn-ea"/>
                <a:sym typeface="Arial" panose="020B0604020202020204" pitchFamily="34" charset="0"/>
              </a:endParaRPr>
            </a:p>
          </p:txBody>
        </p:sp>
        <p:sp>
          <p:nvSpPr>
            <p:cNvPr id="23" name="Oval 11"/>
            <p:cNvSpPr/>
            <p:nvPr/>
          </p:nvSpPr>
          <p:spPr>
            <a:xfrm>
              <a:off x="5011495" y="4730355"/>
              <a:ext cx="1017725" cy="1017725"/>
            </a:xfrm>
            <a:prstGeom prst="ellipse">
              <a:avLst/>
            </a:prstGeom>
            <a:ln>
              <a:solidFill>
                <a:schemeClr val="accent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50" dirty="0">
                <a:solidFill>
                  <a:schemeClr val="bg1"/>
                </a:solidFill>
                <a:latin typeface="+mn-ea"/>
                <a:cs typeface="+mn-ea"/>
                <a:sym typeface="Arial" panose="020B0604020202020204" pitchFamily="34" charset="0"/>
              </a:endParaRPr>
            </a:p>
          </p:txBody>
        </p:sp>
        <p:sp>
          <p:nvSpPr>
            <p:cNvPr id="24" name="TextBox 20"/>
            <p:cNvSpPr txBox="1"/>
            <p:nvPr/>
          </p:nvSpPr>
          <p:spPr>
            <a:xfrm>
              <a:off x="5235540" y="4953398"/>
              <a:ext cx="567783" cy="609398"/>
            </a:xfrm>
            <a:prstGeom prst="rect">
              <a:avLst/>
            </a:prstGeom>
            <a:noFill/>
          </p:spPr>
          <p:txBody>
            <a:bodyPr wrap="none" rtlCol="0">
              <a:spAutoFit/>
            </a:bodyPr>
            <a:lstStyle/>
            <a:p>
              <a:pPr algn="ctr">
                <a:lnSpc>
                  <a:spcPct val="120000"/>
                </a:lnSpc>
              </a:pPr>
              <a:r>
                <a:rPr lang="en-US" sz="2800" dirty="0">
                  <a:solidFill>
                    <a:schemeClr val="accent3"/>
                  </a:solidFill>
                  <a:latin typeface="+mj-lt"/>
                  <a:cs typeface="+mn-ea"/>
                  <a:sym typeface="Arial" panose="020B0604020202020204" pitchFamily="34" charset="0"/>
                </a:rPr>
                <a:t>03</a:t>
              </a:r>
              <a:endParaRPr lang="en-GB" sz="2800" dirty="0">
                <a:solidFill>
                  <a:schemeClr val="accent3"/>
                </a:solidFill>
                <a:latin typeface="+mj-lt"/>
                <a:cs typeface="+mn-ea"/>
                <a:sym typeface="Arial" panose="020B0604020202020204" pitchFamily="34" charset="0"/>
              </a:endParaRPr>
            </a:p>
          </p:txBody>
        </p:sp>
        <p:sp>
          <p:nvSpPr>
            <p:cNvPr id="25" name="Rectangle 27"/>
            <p:cNvSpPr/>
            <p:nvPr/>
          </p:nvSpPr>
          <p:spPr>
            <a:xfrm>
              <a:off x="6451414" y="4893535"/>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28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28000">
                                          <p:cBhvr additive="base">
                                            <p:cTn id="12" dur="500" fill="hold"/>
                                            <p:tgtEl>
                                              <p:spTgt spid="11"/>
                                            </p:tgtEl>
                                            <p:attrNameLst>
                                              <p:attrName>ppt_x</p:attrName>
                                            </p:attrNameLst>
                                          </p:cBhvr>
                                          <p:tavLst>
                                            <p:tav tm="0">
                                              <p:val>
                                                <p:strVal val="1+#ppt_w/2"/>
                                              </p:val>
                                            </p:tav>
                                            <p:tav tm="100000">
                                              <p:val>
                                                <p:strVal val="#ppt_x"/>
                                              </p:val>
                                            </p:tav>
                                          </p:tavLst>
                                        </p:anim>
                                        <p:anim calcmode="lin" valueType="num" p14:bounceEnd="28000">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28000">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14:bounceEnd="28000">
                                          <p:cBhvr additive="base">
                                            <p:cTn id="16" dur="500" fill="hold"/>
                                            <p:tgtEl>
                                              <p:spTgt spid="16"/>
                                            </p:tgtEl>
                                            <p:attrNameLst>
                                              <p:attrName>ppt_x</p:attrName>
                                            </p:attrNameLst>
                                          </p:cBhvr>
                                          <p:tavLst>
                                            <p:tav tm="0">
                                              <p:val>
                                                <p:strVal val="1+#ppt_w/2"/>
                                              </p:val>
                                            </p:tav>
                                            <p:tav tm="100000">
                                              <p:val>
                                                <p:strVal val="#ppt_x"/>
                                              </p:val>
                                            </p:tav>
                                          </p:tavLst>
                                        </p:anim>
                                        <p:anim calcmode="lin" valueType="num" p14:bounceEnd="28000">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28000">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14:bounceEnd="28000">
                                          <p:cBhvr additive="base">
                                            <p:cTn id="20" dur="500" fill="hold"/>
                                            <p:tgtEl>
                                              <p:spTgt spid="21"/>
                                            </p:tgtEl>
                                            <p:attrNameLst>
                                              <p:attrName>ppt_x</p:attrName>
                                            </p:attrNameLst>
                                          </p:cBhvr>
                                          <p:tavLst>
                                            <p:tav tm="0">
                                              <p:val>
                                                <p:strVal val="1+#ppt_w/2"/>
                                              </p:val>
                                            </p:tav>
                                            <p:tav tm="100000">
                                              <p:val>
                                                <p:strVal val="#ppt_x"/>
                                              </p:val>
                                            </p:tav>
                                          </p:tavLst>
                                        </p:anim>
                                        <p:anim calcmode="lin" valueType="num" p14:bounceEnd="28000">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p:cNvSpPr/>
          <p:nvPr/>
        </p:nvSpPr>
        <p:spPr>
          <a:xfrm>
            <a:off x="892493" y="1497707"/>
            <a:ext cx="5045750" cy="214471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49" name="Rectangle 48"/>
          <p:cNvSpPr/>
          <p:nvPr/>
        </p:nvSpPr>
        <p:spPr>
          <a:xfrm>
            <a:off x="2531745" y="3762375"/>
            <a:ext cx="3202305" cy="2145030"/>
          </a:xfrm>
          <a:prstGeom prst="rect">
            <a:avLst/>
          </a:prstGeom>
          <a:solidFill>
            <a:srgbClr val="8C8C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56" name="Rectangle 55"/>
          <p:cNvSpPr/>
          <p:nvPr/>
        </p:nvSpPr>
        <p:spPr>
          <a:xfrm>
            <a:off x="8496300" y="3762375"/>
            <a:ext cx="2390775" cy="214503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76" name="TextBox 75"/>
          <p:cNvSpPr txBox="1"/>
          <p:nvPr/>
        </p:nvSpPr>
        <p:spPr>
          <a:xfrm>
            <a:off x="8458200" y="3820795"/>
            <a:ext cx="498475" cy="1153160"/>
          </a:xfrm>
          <a:prstGeom prst="rect">
            <a:avLst/>
          </a:prstGeom>
          <a:noFill/>
        </p:spPr>
        <p:txBody>
          <a:bodyPr wrap="square" rtlCol="0">
            <a:spAutoFit/>
          </a:bodyPr>
          <a:lstStyle/>
          <a:p>
            <a:pPr defTabSz="913765"/>
            <a:r>
              <a:rPr lang="en-US" sz="6900" dirty="0">
                <a:solidFill>
                  <a:prstClr val="white"/>
                </a:solidFill>
                <a:cs typeface="+mn-ea"/>
                <a:sym typeface="+mn-lt"/>
              </a:rPr>
              <a:t>“</a:t>
            </a:r>
          </a:p>
        </p:txBody>
      </p:sp>
      <p:sp>
        <p:nvSpPr>
          <p:cNvPr id="45" name="MH_Title_1"/>
          <p:cNvSpPr/>
          <p:nvPr/>
        </p:nvSpPr>
        <p:spPr>
          <a:xfrm>
            <a:off x="1872615" y="1834515"/>
            <a:ext cx="3085465" cy="579755"/>
          </a:xfrm>
          <a:prstGeom prst="rect">
            <a:avLst/>
          </a:prstGeom>
          <a:noFill/>
          <a:ln w="9525">
            <a:noFill/>
          </a:ln>
        </p:spPr>
        <p:txBody>
          <a:bodyPr anchor="ctr"/>
          <a:lstStyle/>
          <a:p>
            <a:pPr lvl="0" algn="ct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请在此输入您的标题</a:t>
            </a:r>
          </a:p>
        </p:txBody>
      </p:sp>
      <p:sp>
        <p:nvSpPr>
          <p:cNvPr id="46" name="文本框 45"/>
          <p:cNvSpPr txBox="1"/>
          <p:nvPr/>
        </p:nvSpPr>
        <p:spPr>
          <a:xfrm>
            <a:off x="2033905" y="2486025"/>
            <a:ext cx="3369945" cy="798830"/>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单击请添加文案   单击请添加文案</a:t>
            </a:r>
          </a:p>
          <a:p>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单击请添加文案   单击请添加文案</a:t>
            </a:r>
          </a:p>
          <a:p>
            <a:endParaRPr lang="zh-CN" altLang="en-US"/>
          </a:p>
        </p:txBody>
      </p:sp>
      <p:sp>
        <p:nvSpPr>
          <p:cNvPr id="47" name="文本框 46"/>
          <p:cNvSpPr txBox="1"/>
          <p:nvPr/>
        </p:nvSpPr>
        <p:spPr>
          <a:xfrm>
            <a:off x="1590040" y="3039110"/>
            <a:ext cx="3611245" cy="306705"/>
          </a:xfrm>
          <a:prstGeom prst="rect">
            <a:avLst/>
          </a:prstGeom>
          <a:noFill/>
        </p:spPr>
        <p:txBody>
          <a:bodyPr wrap="square" rtlCol="0">
            <a:spAutoFit/>
          </a:bodyPr>
          <a:lstStyle/>
          <a:p>
            <a:r>
              <a:rPr lang="zh-CN" altLang="en-US" sz="1400">
                <a:solidFill>
                  <a:schemeClr val="bg1"/>
                </a:solidFill>
              </a:rPr>
              <a:t>Click on add document   Click on add document</a:t>
            </a:r>
          </a:p>
        </p:txBody>
      </p:sp>
      <p:sp>
        <p:nvSpPr>
          <p:cNvPr id="48" name="文本框 47"/>
          <p:cNvSpPr txBox="1"/>
          <p:nvPr/>
        </p:nvSpPr>
        <p:spPr>
          <a:xfrm>
            <a:off x="8961120" y="4218940"/>
            <a:ext cx="1461770" cy="1168400"/>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单击请添加文案   单击请添加文案</a:t>
            </a:r>
          </a:p>
          <a:p>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单击请添加文案   单击请添加文案</a:t>
            </a:r>
          </a:p>
          <a:p>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a:p>
        </p:txBody>
      </p:sp>
      <p:pic>
        <p:nvPicPr>
          <p:cNvPr id="50" name="图片 49" descr="1"/>
          <p:cNvPicPr>
            <a:picLocks noChangeAspect="1"/>
          </p:cNvPicPr>
          <p:nvPr/>
        </p:nvPicPr>
        <p:blipFill>
          <a:blip r:embed="rId3"/>
          <a:stretch>
            <a:fillRect/>
          </a:stretch>
        </p:blipFill>
        <p:spPr>
          <a:xfrm>
            <a:off x="6095365" y="1497965"/>
            <a:ext cx="4005580" cy="2145030"/>
          </a:xfrm>
          <a:prstGeom prst="rect">
            <a:avLst/>
          </a:prstGeom>
        </p:spPr>
      </p:pic>
      <p:pic>
        <p:nvPicPr>
          <p:cNvPr id="51" name="图片 50" descr="3357152047328553842"/>
          <p:cNvPicPr>
            <a:picLocks noChangeAspect="1"/>
          </p:cNvPicPr>
          <p:nvPr/>
        </p:nvPicPr>
        <p:blipFill>
          <a:blip r:embed="rId4"/>
          <a:srcRect l="14899" t="13651" r="39375" b="16530"/>
          <a:stretch>
            <a:fillRect/>
          </a:stretch>
        </p:blipFill>
        <p:spPr>
          <a:xfrm>
            <a:off x="5867400" y="3762375"/>
            <a:ext cx="2457450" cy="2145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linds(horizont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blinds(horizontal)">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linds(horizontal)">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linds(horizont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blinds(horizontal)">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9" grpId="0" bldLvl="0" animBg="1"/>
      <p:bldP spid="56" grpId="0" bldLvl="0" animBg="1"/>
      <p:bldP spid="76" grpId="0"/>
      <p:bldP spid="45" grpId="0"/>
      <p:bldP spid="46" grpId="0"/>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dgr"/>
          <p:cNvSpPr/>
          <p:nvPr/>
        </p:nvSpPr>
        <p:spPr>
          <a:xfrm>
            <a:off x="1654402" y="4903789"/>
            <a:ext cx="469900" cy="128587"/>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3" name="edgr"/>
          <p:cNvSpPr/>
          <p:nvPr/>
        </p:nvSpPr>
        <p:spPr>
          <a:xfrm rot="2700000">
            <a:off x="2004446" y="3977482"/>
            <a:ext cx="469900" cy="128587"/>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4" name="edgr"/>
          <p:cNvSpPr/>
          <p:nvPr/>
        </p:nvSpPr>
        <p:spPr>
          <a:xfrm rot="18900000" flipH="1">
            <a:off x="4027714" y="3957639"/>
            <a:ext cx="469900" cy="127000"/>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5" name="edgr"/>
          <p:cNvSpPr/>
          <p:nvPr/>
        </p:nvSpPr>
        <p:spPr>
          <a:xfrm>
            <a:off x="4394427" y="4918076"/>
            <a:ext cx="469900" cy="128588"/>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6" name="edgr"/>
          <p:cNvSpPr/>
          <p:nvPr/>
        </p:nvSpPr>
        <p:spPr>
          <a:xfrm rot="5400000">
            <a:off x="3030764" y="3479801"/>
            <a:ext cx="469900" cy="127000"/>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grpSp>
        <p:nvGrpSpPr>
          <p:cNvPr id="7" name="组合 6"/>
          <p:cNvGrpSpPr/>
          <p:nvPr/>
        </p:nvGrpSpPr>
        <p:grpSpPr>
          <a:xfrm>
            <a:off x="2300514" y="3914776"/>
            <a:ext cx="1917700" cy="2559050"/>
            <a:chOff x="2300514" y="3987346"/>
            <a:chExt cx="1917700" cy="2559050"/>
          </a:xfrm>
          <a:solidFill>
            <a:schemeClr val="accent1"/>
          </a:solidFill>
        </p:grpSpPr>
        <p:sp>
          <p:nvSpPr>
            <p:cNvPr id="8" name="edgr"/>
            <p:cNvSpPr/>
            <p:nvPr/>
          </p:nvSpPr>
          <p:spPr>
            <a:xfrm>
              <a:off x="2775177" y="5733596"/>
              <a:ext cx="960437" cy="128588"/>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9" name="edgr"/>
            <p:cNvSpPr/>
            <p:nvPr/>
          </p:nvSpPr>
          <p:spPr>
            <a:xfrm>
              <a:off x="2779939" y="5946321"/>
              <a:ext cx="958850" cy="127000"/>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0" name="edgr"/>
            <p:cNvSpPr/>
            <p:nvPr/>
          </p:nvSpPr>
          <p:spPr>
            <a:xfrm>
              <a:off x="2772002" y="6151109"/>
              <a:ext cx="960437" cy="127000"/>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1" name="edgr"/>
            <p:cNvSpPr/>
            <p:nvPr/>
          </p:nvSpPr>
          <p:spPr>
            <a:xfrm rot="10800000">
              <a:off x="2976789" y="6343196"/>
              <a:ext cx="547688" cy="203200"/>
            </a:xfrm>
            <a:prstGeom prst="round2SameRect">
              <a:avLst>
                <a:gd name="adj1" fmla="val 50000"/>
                <a:gd name="adj2" fmla="val 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2" name="edgr"/>
            <p:cNvSpPr/>
            <p:nvPr/>
          </p:nvSpPr>
          <p:spPr>
            <a:xfrm>
              <a:off x="2300514" y="3987346"/>
              <a:ext cx="1917700" cy="1671638"/>
            </a:xfrm>
            <a:custGeom>
              <a:avLst/>
              <a:gdLst/>
              <a:ahLst/>
              <a:cxnLst/>
              <a:rect l="l" t="t" r="r" b="b"/>
              <a:pathLst>
                <a:path w="1438297" h="1253961">
                  <a:moveTo>
                    <a:pt x="709345" y="67"/>
                  </a:moveTo>
                  <a:cubicBezTo>
                    <a:pt x="1001692" y="-3923"/>
                    <a:pt x="1267354" y="169479"/>
                    <a:pt x="1381366" y="438707"/>
                  </a:cubicBezTo>
                  <a:cubicBezTo>
                    <a:pt x="1493979" y="704629"/>
                    <a:pt x="1436500" y="1011747"/>
                    <a:pt x="1235753" y="1218380"/>
                  </a:cubicBezTo>
                  <a:cubicBezTo>
                    <a:pt x="1228463" y="1236727"/>
                    <a:pt x="1210520" y="1249627"/>
                    <a:pt x="1189563" y="1249627"/>
                  </a:cubicBezTo>
                  <a:cubicBezTo>
                    <a:pt x="1161965" y="1249627"/>
                    <a:pt x="1139593" y="1227255"/>
                    <a:pt x="1139593" y="1199657"/>
                  </a:cubicBezTo>
                  <a:cubicBezTo>
                    <a:pt x="1139593" y="1182741"/>
                    <a:pt x="1147999" y="1167788"/>
                    <a:pt x="1161387" y="1159497"/>
                  </a:cubicBezTo>
                  <a:lnTo>
                    <a:pt x="1160988" y="1159099"/>
                  </a:lnTo>
                  <a:cubicBezTo>
                    <a:pt x="1339859" y="979468"/>
                    <a:pt x="1392172" y="709424"/>
                    <a:pt x="1293318" y="475993"/>
                  </a:cubicBezTo>
                  <a:cubicBezTo>
                    <a:pt x="1194465" y="242562"/>
                    <a:pt x="964125" y="92215"/>
                    <a:pt x="710649" y="95675"/>
                  </a:cubicBezTo>
                  <a:cubicBezTo>
                    <a:pt x="457173" y="99135"/>
                    <a:pt x="231023" y="255712"/>
                    <a:pt x="138577" y="491754"/>
                  </a:cubicBezTo>
                  <a:cubicBezTo>
                    <a:pt x="48191" y="722536"/>
                    <a:pt x="103211" y="984362"/>
                    <a:pt x="278147" y="1158443"/>
                  </a:cubicBezTo>
                  <a:cubicBezTo>
                    <a:pt x="295721" y="1166064"/>
                    <a:pt x="307932" y="1183602"/>
                    <a:pt x="307932" y="1203991"/>
                  </a:cubicBezTo>
                  <a:cubicBezTo>
                    <a:pt x="307932" y="1231589"/>
                    <a:pt x="285560" y="1253961"/>
                    <a:pt x="257962" y="1253961"/>
                  </a:cubicBezTo>
                  <a:cubicBezTo>
                    <a:pt x="244659" y="1253961"/>
                    <a:pt x="232570" y="1248763"/>
                    <a:pt x="223786" y="1240106"/>
                  </a:cubicBezTo>
                  <a:lnTo>
                    <a:pt x="223615" y="1240286"/>
                  </a:lnTo>
                  <a:lnTo>
                    <a:pt x="222931" y="1239529"/>
                  </a:lnTo>
                  <a:cubicBezTo>
                    <a:pt x="222653" y="1239352"/>
                    <a:pt x="222426" y="1239124"/>
                    <a:pt x="222283" y="1238813"/>
                  </a:cubicBezTo>
                  <a:cubicBezTo>
                    <a:pt x="11426" y="1037418"/>
                    <a:pt x="-56835" y="728509"/>
                    <a:pt x="49546" y="456885"/>
                  </a:cubicBezTo>
                  <a:cubicBezTo>
                    <a:pt x="156168" y="184646"/>
                    <a:pt x="416999" y="4058"/>
                    <a:pt x="709345" y="67"/>
                  </a:cubicBez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3" name="edgr"/>
            <p:cNvSpPr txBox="1"/>
            <p:nvPr/>
          </p:nvSpPr>
          <p:spPr>
            <a:xfrm>
              <a:off x="2450994" y="4603296"/>
              <a:ext cx="1617995" cy="748988"/>
            </a:xfrm>
            <a:prstGeom prst="rect">
              <a:avLst/>
            </a:prstGeom>
            <a:noFill/>
          </p:spPr>
          <p:txBody>
            <a:bodyPr wrap="square">
              <a:spAutoFit/>
            </a:bodyPr>
            <a:lstStyle/>
            <a:p>
              <a:pPr algn="ctr">
                <a:defRPr/>
              </a:pPr>
              <a:r>
                <a:rPr lang="en-US" altLang="zh-CN" sz="4265" dirty="0">
                  <a:solidFill>
                    <a:schemeClr val="accent1"/>
                  </a:solidFill>
                  <a:latin typeface="+mj-lt"/>
                </a:rPr>
                <a:t>IDEA</a:t>
              </a:r>
              <a:endParaRPr lang="zh-CN" altLang="en-US" sz="4265" dirty="0">
                <a:solidFill>
                  <a:schemeClr val="accent1"/>
                </a:solidFill>
                <a:latin typeface="+mj-lt"/>
              </a:endParaRPr>
            </a:p>
          </p:txBody>
        </p:sp>
      </p:grpSp>
      <p:grpSp>
        <p:nvGrpSpPr>
          <p:cNvPr id="14" name="组合 13"/>
          <p:cNvGrpSpPr/>
          <p:nvPr/>
        </p:nvGrpSpPr>
        <p:grpSpPr>
          <a:xfrm>
            <a:off x="293914" y="4333876"/>
            <a:ext cx="1219200" cy="1219200"/>
            <a:chOff x="293914" y="4406446"/>
            <a:chExt cx="1219200" cy="1219200"/>
          </a:xfrm>
          <a:solidFill>
            <a:schemeClr val="accent1"/>
          </a:solidFill>
        </p:grpSpPr>
        <p:sp>
          <p:nvSpPr>
            <p:cNvPr id="15" name="9"/>
            <p:cNvSpPr/>
            <p:nvPr/>
          </p:nvSpPr>
          <p:spPr>
            <a:xfrm>
              <a:off x="293914" y="4406446"/>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6" name="8"/>
            <p:cNvSpPr txBox="1">
              <a:spLocks noChangeArrowheads="1"/>
            </p:cNvSpPr>
            <p:nvPr/>
          </p:nvSpPr>
          <p:spPr bwMode="auto">
            <a:xfrm>
              <a:off x="581282" y="4749346"/>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17" name="组合 16"/>
          <p:cNvGrpSpPr/>
          <p:nvPr/>
        </p:nvGrpSpPr>
        <p:grpSpPr>
          <a:xfrm>
            <a:off x="930502" y="2757489"/>
            <a:ext cx="1219200" cy="1219200"/>
            <a:chOff x="930502" y="2830059"/>
            <a:chExt cx="1219200" cy="1219200"/>
          </a:xfrm>
          <a:solidFill>
            <a:schemeClr val="accent1"/>
          </a:solidFill>
        </p:grpSpPr>
        <p:sp>
          <p:nvSpPr>
            <p:cNvPr id="18" name="7"/>
            <p:cNvSpPr/>
            <p:nvPr/>
          </p:nvSpPr>
          <p:spPr>
            <a:xfrm>
              <a:off x="930502" y="2830059"/>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9" name="6"/>
            <p:cNvSpPr txBox="1">
              <a:spLocks noChangeArrowheads="1"/>
            </p:cNvSpPr>
            <p:nvPr/>
          </p:nvSpPr>
          <p:spPr bwMode="auto">
            <a:xfrm>
              <a:off x="1231363" y="312692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0" name="组合 19"/>
          <p:cNvGrpSpPr/>
          <p:nvPr/>
        </p:nvGrpSpPr>
        <p:grpSpPr>
          <a:xfrm>
            <a:off x="2656114" y="1974851"/>
            <a:ext cx="1219200" cy="1219200"/>
            <a:chOff x="2656114" y="2047421"/>
            <a:chExt cx="1219200" cy="1219200"/>
          </a:xfrm>
          <a:solidFill>
            <a:schemeClr val="accent1"/>
          </a:solidFill>
        </p:grpSpPr>
        <p:sp>
          <p:nvSpPr>
            <p:cNvPr id="21" name="5"/>
            <p:cNvSpPr/>
            <p:nvPr/>
          </p:nvSpPr>
          <p:spPr>
            <a:xfrm>
              <a:off x="2656114" y="2047421"/>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2" name="4"/>
            <p:cNvSpPr txBox="1">
              <a:spLocks noChangeArrowheads="1"/>
            </p:cNvSpPr>
            <p:nvPr/>
          </p:nvSpPr>
          <p:spPr bwMode="auto">
            <a:xfrm>
              <a:off x="2976025" y="2344284"/>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3" name="组合 22"/>
          <p:cNvGrpSpPr/>
          <p:nvPr/>
        </p:nvGrpSpPr>
        <p:grpSpPr>
          <a:xfrm>
            <a:off x="4381727" y="2757489"/>
            <a:ext cx="1219200" cy="1219200"/>
            <a:chOff x="4381727" y="2830059"/>
            <a:chExt cx="1219200" cy="1219200"/>
          </a:xfrm>
          <a:solidFill>
            <a:schemeClr val="accent1"/>
          </a:solidFill>
        </p:grpSpPr>
        <p:sp>
          <p:nvSpPr>
            <p:cNvPr id="24" name="3"/>
            <p:cNvSpPr/>
            <p:nvPr/>
          </p:nvSpPr>
          <p:spPr>
            <a:xfrm>
              <a:off x="4381727" y="2830059"/>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5" name="2"/>
            <p:cNvSpPr txBox="1">
              <a:spLocks noChangeArrowheads="1"/>
            </p:cNvSpPr>
            <p:nvPr/>
          </p:nvSpPr>
          <p:spPr bwMode="auto">
            <a:xfrm>
              <a:off x="4693700" y="311422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6" name="组合 25"/>
          <p:cNvGrpSpPr/>
          <p:nvPr/>
        </p:nvGrpSpPr>
        <p:grpSpPr>
          <a:xfrm>
            <a:off x="5038952" y="4333876"/>
            <a:ext cx="1219200" cy="1219200"/>
            <a:chOff x="5038952" y="4406446"/>
            <a:chExt cx="1219200" cy="1219200"/>
          </a:xfrm>
          <a:solidFill>
            <a:schemeClr val="accent1"/>
          </a:solidFill>
        </p:grpSpPr>
        <p:sp>
          <p:nvSpPr>
            <p:cNvPr id="27" name="1"/>
            <p:cNvSpPr/>
            <p:nvPr/>
          </p:nvSpPr>
          <p:spPr>
            <a:xfrm>
              <a:off x="5038952" y="4406446"/>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8" name="ewr"/>
            <p:cNvSpPr txBox="1">
              <a:spLocks noChangeArrowheads="1"/>
            </p:cNvSpPr>
            <p:nvPr/>
          </p:nvSpPr>
          <p:spPr bwMode="auto">
            <a:xfrm>
              <a:off x="5352513" y="470807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9" name="组合 28"/>
          <p:cNvGrpSpPr/>
          <p:nvPr/>
        </p:nvGrpSpPr>
        <p:grpSpPr>
          <a:xfrm>
            <a:off x="6932842" y="2471769"/>
            <a:ext cx="454932" cy="455004"/>
            <a:chOff x="3513523" y="1675321"/>
            <a:chExt cx="817289" cy="817418"/>
          </a:xfrm>
        </p:grpSpPr>
        <p:sp>
          <p:nvSpPr>
            <p:cNvPr id="30" name="圆角矩形 31"/>
            <p:cNvSpPr/>
            <p:nvPr/>
          </p:nvSpPr>
          <p:spPr>
            <a:xfrm>
              <a:off x="3513523" y="1675321"/>
              <a:ext cx="817289" cy="817418"/>
            </a:xfrm>
            <a:prstGeom prst="round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31"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mn-ea"/>
                <a:cs typeface="+mn-ea"/>
                <a:sym typeface="+mn-lt"/>
              </a:endParaRPr>
            </a:p>
          </p:txBody>
        </p:sp>
      </p:grpSp>
      <p:sp>
        <p:nvSpPr>
          <p:cNvPr id="32" name="文本框 31"/>
          <p:cNvSpPr txBox="1"/>
          <p:nvPr/>
        </p:nvSpPr>
        <p:spPr>
          <a:xfrm>
            <a:off x="7510696" y="2597021"/>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33" name="文本框 32"/>
          <p:cNvSpPr txBox="1"/>
          <p:nvPr/>
        </p:nvSpPr>
        <p:spPr>
          <a:xfrm>
            <a:off x="7510696" y="2271714"/>
            <a:ext cx="1219200" cy="400110"/>
          </a:xfrm>
          <a:prstGeom prst="rect">
            <a:avLst/>
          </a:prstGeom>
          <a:noFill/>
        </p:spPr>
        <p:txBody>
          <a:bodyPr wrap="square" rtlCol="0">
            <a:spAutoFit/>
          </a:bodyPr>
          <a:lstStyle/>
          <a:p>
            <a:pPr algn="r"/>
            <a:r>
              <a:rPr lang="zh-CN" altLang="en-US" sz="2000" b="1" dirty="0">
                <a:solidFill>
                  <a:schemeClr val="accent1"/>
                </a:solidFill>
                <a:latin typeface="+mn-ea"/>
              </a:rPr>
              <a:t>添加标题</a:t>
            </a:r>
          </a:p>
        </p:txBody>
      </p:sp>
      <p:grpSp>
        <p:nvGrpSpPr>
          <p:cNvPr id="34" name="组合 33"/>
          <p:cNvGrpSpPr/>
          <p:nvPr/>
        </p:nvGrpSpPr>
        <p:grpSpPr>
          <a:xfrm>
            <a:off x="6932842" y="3574814"/>
            <a:ext cx="454932" cy="455004"/>
            <a:chOff x="3513523" y="1675321"/>
            <a:chExt cx="817289" cy="817418"/>
          </a:xfrm>
        </p:grpSpPr>
        <p:sp>
          <p:nvSpPr>
            <p:cNvPr id="35" name="圆角矩形 36"/>
            <p:cNvSpPr/>
            <p:nvPr/>
          </p:nvSpPr>
          <p:spPr>
            <a:xfrm>
              <a:off x="3513523" y="1675321"/>
              <a:ext cx="817289" cy="817418"/>
            </a:xfrm>
            <a:prstGeom prst="round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36"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mn-ea"/>
                <a:cs typeface="+mn-ea"/>
                <a:sym typeface="+mn-lt"/>
              </a:endParaRPr>
            </a:p>
          </p:txBody>
        </p:sp>
      </p:grpSp>
      <p:sp>
        <p:nvSpPr>
          <p:cNvPr id="37" name="文本框 36"/>
          <p:cNvSpPr txBox="1"/>
          <p:nvPr/>
        </p:nvSpPr>
        <p:spPr>
          <a:xfrm>
            <a:off x="7510696" y="3700066"/>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38" name="文本框 37"/>
          <p:cNvSpPr txBox="1"/>
          <p:nvPr/>
        </p:nvSpPr>
        <p:spPr>
          <a:xfrm>
            <a:off x="7510696" y="3374759"/>
            <a:ext cx="1219200" cy="400110"/>
          </a:xfrm>
          <a:prstGeom prst="rect">
            <a:avLst/>
          </a:prstGeom>
          <a:noFill/>
        </p:spPr>
        <p:txBody>
          <a:bodyPr wrap="square" rtlCol="0">
            <a:spAutoFit/>
          </a:bodyPr>
          <a:lstStyle/>
          <a:p>
            <a:pPr algn="r"/>
            <a:r>
              <a:rPr lang="zh-CN" altLang="en-US" sz="2000" b="1" dirty="0">
                <a:solidFill>
                  <a:schemeClr val="accent2"/>
                </a:solidFill>
                <a:latin typeface="+mn-ea"/>
              </a:rPr>
              <a:t>添加标题</a:t>
            </a:r>
          </a:p>
        </p:txBody>
      </p:sp>
      <p:grpSp>
        <p:nvGrpSpPr>
          <p:cNvPr id="39" name="组合 38"/>
          <p:cNvGrpSpPr/>
          <p:nvPr/>
        </p:nvGrpSpPr>
        <p:grpSpPr>
          <a:xfrm>
            <a:off x="6932842" y="4677859"/>
            <a:ext cx="454932" cy="455004"/>
            <a:chOff x="3513523" y="1675321"/>
            <a:chExt cx="817289" cy="817418"/>
          </a:xfrm>
        </p:grpSpPr>
        <p:sp>
          <p:nvSpPr>
            <p:cNvPr id="40" name="圆角矩形 41"/>
            <p:cNvSpPr/>
            <p:nvPr/>
          </p:nvSpPr>
          <p:spPr>
            <a:xfrm>
              <a:off x="3513523" y="1675321"/>
              <a:ext cx="817289" cy="817418"/>
            </a:xfrm>
            <a:prstGeom prst="round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41"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mn-ea"/>
                <a:cs typeface="+mn-ea"/>
                <a:sym typeface="+mn-lt"/>
              </a:endParaRPr>
            </a:p>
          </p:txBody>
        </p:sp>
      </p:grpSp>
      <p:sp>
        <p:nvSpPr>
          <p:cNvPr id="42" name="文本框 41"/>
          <p:cNvSpPr txBox="1"/>
          <p:nvPr/>
        </p:nvSpPr>
        <p:spPr>
          <a:xfrm>
            <a:off x="7510696" y="4803111"/>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43" name="文本框 42"/>
          <p:cNvSpPr txBox="1"/>
          <p:nvPr/>
        </p:nvSpPr>
        <p:spPr>
          <a:xfrm>
            <a:off x="7510696" y="4477804"/>
            <a:ext cx="1219200" cy="400110"/>
          </a:xfrm>
          <a:prstGeom prst="rect">
            <a:avLst/>
          </a:prstGeom>
          <a:noFill/>
        </p:spPr>
        <p:txBody>
          <a:bodyPr wrap="square" rtlCol="0">
            <a:spAutoFit/>
          </a:bodyPr>
          <a:lstStyle/>
          <a:p>
            <a:pPr algn="r"/>
            <a:r>
              <a:rPr lang="zh-CN" altLang="en-US" sz="2000" b="1" dirty="0">
                <a:solidFill>
                  <a:schemeClr val="accent3"/>
                </a:solidFill>
                <a:latin typeface="+mn-ea"/>
              </a:rPr>
              <a:t>添加标题</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6" presetClass="emph" presetSubtype="0" autoRev="1" fill="hold" nodeType="withEffect">
                                  <p:stCondLst>
                                    <p:cond delay="0"/>
                                  </p:stCondLst>
                                  <p:childTnLst>
                                    <p:animScale>
                                      <p:cBhvr>
                                        <p:cTn id="33" dur="500" fill="hold"/>
                                        <p:tgtEl>
                                          <p:spTgt spid="14"/>
                                        </p:tgtEl>
                                      </p:cBhvr>
                                      <p:by x="110000" y="110000"/>
                                    </p:animScale>
                                  </p:childTnLst>
                                </p:cTn>
                              </p:par>
                              <p:par>
                                <p:cTn id="34" presetID="53" presetClass="entr" presetSubtype="16" fill="hold" nodeType="withEffect">
                                  <p:stCondLst>
                                    <p:cond delay="1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6" presetClass="emph" presetSubtype="0" autoRev="1" fill="hold" nodeType="withEffect">
                                  <p:stCondLst>
                                    <p:cond delay="150"/>
                                  </p:stCondLst>
                                  <p:childTnLst>
                                    <p:animScale>
                                      <p:cBhvr>
                                        <p:cTn id="40" dur="500" fill="hold"/>
                                        <p:tgtEl>
                                          <p:spTgt spid="17"/>
                                        </p:tgtEl>
                                      </p:cBhvr>
                                      <p:by x="110000" y="110000"/>
                                    </p:animScale>
                                  </p:childTnLst>
                                </p:cTn>
                              </p:par>
                              <p:par>
                                <p:cTn id="41" presetID="53" presetClass="entr" presetSubtype="16" fill="hold" nodeType="withEffect">
                                  <p:stCondLst>
                                    <p:cond delay="3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6" presetClass="emph" presetSubtype="0" autoRev="1" fill="hold" nodeType="withEffect">
                                  <p:stCondLst>
                                    <p:cond delay="300"/>
                                  </p:stCondLst>
                                  <p:childTnLst>
                                    <p:animScale>
                                      <p:cBhvr>
                                        <p:cTn id="47" dur="500" fill="hold"/>
                                        <p:tgtEl>
                                          <p:spTgt spid="20"/>
                                        </p:tgtEl>
                                      </p:cBhvr>
                                      <p:by x="110000" y="110000"/>
                                    </p:animScale>
                                  </p:childTnLst>
                                </p:cTn>
                              </p:par>
                              <p:par>
                                <p:cTn id="48" presetID="53" presetClass="entr" presetSubtype="16" fill="hold" nodeType="withEffect">
                                  <p:stCondLst>
                                    <p:cond delay="60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6" presetClass="emph" presetSubtype="0" autoRev="1" fill="hold" nodeType="withEffect">
                                  <p:stCondLst>
                                    <p:cond delay="600"/>
                                  </p:stCondLst>
                                  <p:childTnLst>
                                    <p:animScale>
                                      <p:cBhvr>
                                        <p:cTn id="54" dur="500" fill="hold"/>
                                        <p:tgtEl>
                                          <p:spTgt spid="26"/>
                                        </p:tgtEl>
                                      </p:cBhvr>
                                      <p:by x="110000" y="110000"/>
                                    </p:animScale>
                                  </p:childTnLst>
                                </p:cTn>
                              </p:par>
                              <p:par>
                                <p:cTn id="55" presetID="53" presetClass="entr" presetSubtype="16" fill="hold" nodeType="withEffect">
                                  <p:stCondLst>
                                    <p:cond delay="4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6" presetClass="emph" presetSubtype="0" autoRev="1" fill="hold" nodeType="withEffect">
                                  <p:stCondLst>
                                    <p:cond delay="450"/>
                                  </p:stCondLst>
                                  <p:childTnLst>
                                    <p:animScale>
                                      <p:cBhvr>
                                        <p:cTn id="61" dur="500" fill="hold"/>
                                        <p:tgtEl>
                                          <p:spTgt spid="23"/>
                                        </p:tgtEl>
                                      </p:cBhvr>
                                      <p:by x="110000" y="110000"/>
                                    </p:animScale>
                                  </p:childTnLst>
                                </p:cTn>
                              </p:par>
                            </p:childTnLst>
                          </p:cTn>
                        </p:par>
                        <p:par>
                          <p:cTn id="62" fill="hold">
                            <p:stCondLst>
                              <p:cond delay="1500"/>
                            </p:stCondLst>
                            <p:childTnLst>
                              <p:par>
                                <p:cTn id="63" presetID="49" presetClass="entr" presetSubtype="0" decel="10000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childTnLst>
                          </p:cTn>
                        </p:par>
                        <p:par>
                          <p:cTn id="69" fill="hold">
                            <p:stCondLst>
                              <p:cond delay="2000"/>
                            </p:stCondLst>
                            <p:childTnLst>
                              <p:par>
                                <p:cTn id="70" presetID="53" presetClass="entr" presetSubtype="16" fill="hold" grpId="0" nodeType="afterEffect">
                                  <p:stCondLst>
                                    <p:cond delay="0"/>
                                  </p:stCondLst>
                                  <p:iterate type="lt">
                                    <p:tmPct val="9000"/>
                                  </p:iterate>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up)">
                                      <p:cBhvr>
                                        <p:cTn id="77" dur="500"/>
                                        <p:tgtEl>
                                          <p:spTgt spid="32"/>
                                        </p:tgtEl>
                                      </p:cBhvr>
                                    </p:animEffect>
                                  </p:childTnLst>
                                </p:cTn>
                              </p:par>
                            </p:childTnLst>
                          </p:cTn>
                        </p:par>
                        <p:par>
                          <p:cTn id="78" fill="hold">
                            <p:stCondLst>
                              <p:cond delay="3735"/>
                            </p:stCondLst>
                            <p:childTnLst>
                              <p:par>
                                <p:cTn id="79" presetID="49" presetClass="entr" presetSubtype="0" decel="100000"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p:cTn id="81" dur="500" fill="hold"/>
                                        <p:tgtEl>
                                          <p:spTgt spid="34"/>
                                        </p:tgtEl>
                                        <p:attrNameLst>
                                          <p:attrName>ppt_w</p:attrName>
                                        </p:attrNameLst>
                                      </p:cBhvr>
                                      <p:tavLst>
                                        <p:tav tm="0">
                                          <p:val>
                                            <p:fltVal val="0"/>
                                          </p:val>
                                        </p:tav>
                                        <p:tav tm="100000">
                                          <p:val>
                                            <p:strVal val="#ppt_w"/>
                                          </p:val>
                                        </p:tav>
                                      </p:tavLst>
                                    </p:anim>
                                    <p:anim calcmode="lin" valueType="num">
                                      <p:cBhvr>
                                        <p:cTn id="82" dur="500" fill="hold"/>
                                        <p:tgtEl>
                                          <p:spTgt spid="34"/>
                                        </p:tgtEl>
                                        <p:attrNameLst>
                                          <p:attrName>ppt_h</p:attrName>
                                        </p:attrNameLst>
                                      </p:cBhvr>
                                      <p:tavLst>
                                        <p:tav tm="0">
                                          <p:val>
                                            <p:fltVal val="0"/>
                                          </p:val>
                                        </p:tav>
                                        <p:tav tm="100000">
                                          <p:val>
                                            <p:strVal val="#ppt_h"/>
                                          </p:val>
                                        </p:tav>
                                      </p:tavLst>
                                    </p:anim>
                                    <p:anim calcmode="lin" valueType="num">
                                      <p:cBhvr>
                                        <p:cTn id="83" dur="500" fill="hold"/>
                                        <p:tgtEl>
                                          <p:spTgt spid="34"/>
                                        </p:tgtEl>
                                        <p:attrNameLst>
                                          <p:attrName>style.rotation</p:attrName>
                                        </p:attrNameLst>
                                      </p:cBhvr>
                                      <p:tavLst>
                                        <p:tav tm="0">
                                          <p:val>
                                            <p:fltVal val="360"/>
                                          </p:val>
                                        </p:tav>
                                        <p:tav tm="100000">
                                          <p:val>
                                            <p:fltVal val="0"/>
                                          </p:val>
                                        </p:tav>
                                      </p:tavLst>
                                    </p:anim>
                                    <p:animEffect transition="in" filter="fade">
                                      <p:cBhvr>
                                        <p:cTn id="84" dur="500"/>
                                        <p:tgtEl>
                                          <p:spTgt spid="34"/>
                                        </p:tgtEl>
                                      </p:cBhvr>
                                    </p:animEffect>
                                  </p:childTnLst>
                                </p:cTn>
                              </p:par>
                            </p:childTnLst>
                          </p:cTn>
                        </p:par>
                        <p:par>
                          <p:cTn id="85" fill="hold">
                            <p:stCondLst>
                              <p:cond delay="4235"/>
                            </p:stCondLst>
                            <p:childTnLst>
                              <p:par>
                                <p:cTn id="86" presetID="53" presetClass="entr" presetSubtype="16" fill="hold" grpId="0" nodeType="afterEffect">
                                  <p:stCondLst>
                                    <p:cond delay="0"/>
                                  </p:stCondLst>
                                  <p:iterate type="lt">
                                    <p:tmPct val="9000"/>
                                  </p:iterate>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fltVal val="0"/>
                                          </p:val>
                                        </p:tav>
                                        <p:tav tm="100000">
                                          <p:val>
                                            <p:strVal val="#ppt_w"/>
                                          </p:val>
                                        </p:tav>
                                      </p:tavLst>
                                    </p:anim>
                                    <p:anim calcmode="lin" valueType="num">
                                      <p:cBhvr>
                                        <p:cTn id="89" dur="500" fill="hold"/>
                                        <p:tgtEl>
                                          <p:spTgt spid="38"/>
                                        </p:tgtEl>
                                        <p:attrNameLst>
                                          <p:attrName>ppt_h</p:attrName>
                                        </p:attrNameLst>
                                      </p:cBhvr>
                                      <p:tavLst>
                                        <p:tav tm="0">
                                          <p:val>
                                            <p:fltVal val="0"/>
                                          </p:val>
                                        </p:tav>
                                        <p:tav tm="100000">
                                          <p:val>
                                            <p:strVal val="#ppt_h"/>
                                          </p:val>
                                        </p:tav>
                                      </p:tavLst>
                                    </p:anim>
                                    <p:animEffect transition="in" filter="fade">
                                      <p:cBhvr>
                                        <p:cTn id="90" dur="500"/>
                                        <p:tgtEl>
                                          <p:spTgt spid="3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500"/>
                                        <p:tgtEl>
                                          <p:spTgt spid="37"/>
                                        </p:tgtEl>
                                      </p:cBhvr>
                                    </p:animEffect>
                                  </p:childTnLst>
                                </p:cTn>
                              </p:par>
                            </p:childTnLst>
                          </p:cTn>
                        </p:par>
                        <p:par>
                          <p:cTn id="94" fill="hold">
                            <p:stCondLst>
                              <p:cond delay="4869"/>
                            </p:stCondLst>
                            <p:childTnLst>
                              <p:par>
                                <p:cTn id="95" presetID="49" presetClass="entr" presetSubtype="0" decel="100000" fill="hold" nodeType="after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p:cTn id="97" dur="500" fill="hold"/>
                                        <p:tgtEl>
                                          <p:spTgt spid="39"/>
                                        </p:tgtEl>
                                        <p:attrNameLst>
                                          <p:attrName>ppt_w</p:attrName>
                                        </p:attrNameLst>
                                      </p:cBhvr>
                                      <p:tavLst>
                                        <p:tav tm="0">
                                          <p:val>
                                            <p:fltVal val="0"/>
                                          </p:val>
                                        </p:tav>
                                        <p:tav tm="100000">
                                          <p:val>
                                            <p:strVal val="#ppt_w"/>
                                          </p:val>
                                        </p:tav>
                                      </p:tavLst>
                                    </p:anim>
                                    <p:anim calcmode="lin" valueType="num">
                                      <p:cBhvr>
                                        <p:cTn id="98" dur="500" fill="hold"/>
                                        <p:tgtEl>
                                          <p:spTgt spid="39"/>
                                        </p:tgtEl>
                                        <p:attrNameLst>
                                          <p:attrName>ppt_h</p:attrName>
                                        </p:attrNameLst>
                                      </p:cBhvr>
                                      <p:tavLst>
                                        <p:tav tm="0">
                                          <p:val>
                                            <p:fltVal val="0"/>
                                          </p:val>
                                        </p:tav>
                                        <p:tav tm="100000">
                                          <p:val>
                                            <p:strVal val="#ppt_h"/>
                                          </p:val>
                                        </p:tav>
                                      </p:tavLst>
                                    </p:anim>
                                    <p:anim calcmode="lin" valueType="num">
                                      <p:cBhvr>
                                        <p:cTn id="99" dur="500" fill="hold"/>
                                        <p:tgtEl>
                                          <p:spTgt spid="39"/>
                                        </p:tgtEl>
                                        <p:attrNameLst>
                                          <p:attrName>style.rotation</p:attrName>
                                        </p:attrNameLst>
                                      </p:cBhvr>
                                      <p:tavLst>
                                        <p:tav tm="0">
                                          <p:val>
                                            <p:fltVal val="360"/>
                                          </p:val>
                                        </p:tav>
                                        <p:tav tm="100000">
                                          <p:val>
                                            <p:fltVal val="0"/>
                                          </p:val>
                                        </p:tav>
                                      </p:tavLst>
                                    </p:anim>
                                    <p:animEffect transition="in" filter="fade">
                                      <p:cBhvr>
                                        <p:cTn id="100" dur="500"/>
                                        <p:tgtEl>
                                          <p:spTgt spid="39"/>
                                        </p:tgtEl>
                                      </p:cBhvr>
                                    </p:animEffect>
                                  </p:childTnLst>
                                </p:cTn>
                              </p:par>
                            </p:childTnLst>
                          </p:cTn>
                        </p:par>
                        <p:par>
                          <p:cTn id="101" fill="hold">
                            <p:stCondLst>
                              <p:cond delay="5369"/>
                            </p:stCondLst>
                            <p:childTnLst>
                              <p:par>
                                <p:cTn id="102" presetID="53" presetClass="entr" presetSubtype="16" fill="hold" grpId="0" nodeType="afterEffect">
                                  <p:stCondLst>
                                    <p:cond delay="0"/>
                                  </p:stCondLst>
                                  <p:iterate type="lt">
                                    <p:tmPct val="9000"/>
                                  </p:iterate>
                                  <p:childTnLst>
                                    <p:set>
                                      <p:cBhvr>
                                        <p:cTn id="103" dur="1" fill="hold">
                                          <p:stCondLst>
                                            <p:cond delay="0"/>
                                          </p:stCondLst>
                                        </p:cTn>
                                        <p:tgtEl>
                                          <p:spTgt spid="43"/>
                                        </p:tgtEl>
                                        <p:attrNameLst>
                                          <p:attrName>style.visibility</p:attrName>
                                        </p:attrNameLst>
                                      </p:cBhvr>
                                      <p:to>
                                        <p:strVal val="visible"/>
                                      </p:to>
                                    </p:set>
                                    <p:anim calcmode="lin" valueType="num">
                                      <p:cBhvr>
                                        <p:cTn id="104" dur="500" fill="hold"/>
                                        <p:tgtEl>
                                          <p:spTgt spid="43"/>
                                        </p:tgtEl>
                                        <p:attrNameLst>
                                          <p:attrName>ppt_w</p:attrName>
                                        </p:attrNameLst>
                                      </p:cBhvr>
                                      <p:tavLst>
                                        <p:tav tm="0">
                                          <p:val>
                                            <p:fltVal val="0"/>
                                          </p:val>
                                        </p:tav>
                                        <p:tav tm="100000">
                                          <p:val>
                                            <p:strVal val="#ppt_w"/>
                                          </p:val>
                                        </p:tav>
                                      </p:tavLst>
                                    </p:anim>
                                    <p:anim calcmode="lin" valueType="num">
                                      <p:cBhvr>
                                        <p:cTn id="105" dur="500" fill="hold"/>
                                        <p:tgtEl>
                                          <p:spTgt spid="43"/>
                                        </p:tgtEl>
                                        <p:attrNameLst>
                                          <p:attrName>ppt_h</p:attrName>
                                        </p:attrNameLst>
                                      </p:cBhvr>
                                      <p:tavLst>
                                        <p:tav tm="0">
                                          <p:val>
                                            <p:fltVal val="0"/>
                                          </p:val>
                                        </p:tav>
                                        <p:tav tm="100000">
                                          <p:val>
                                            <p:strVal val="#ppt_h"/>
                                          </p:val>
                                        </p:tav>
                                      </p:tavLst>
                                    </p:anim>
                                    <p:animEffect transition="in" filter="fade">
                                      <p:cBhvr>
                                        <p:cTn id="106" dur="500"/>
                                        <p:tgtEl>
                                          <p:spTgt spid="43"/>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up)">
                                      <p:cBhvr>
                                        <p:cTn id="10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2" grpId="0"/>
      <p:bldP spid="33" grpId="0"/>
      <p:bldP spid="37" grpId="0"/>
      <p:bldP spid="38"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a:xfrm>
            <a:off x="2463801" y="1794439"/>
            <a:ext cx="3566184" cy="1485276"/>
            <a:chOff x="1847851" y="1398216"/>
            <a:chExt cx="2674638" cy="1113957"/>
          </a:xfrm>
        </p:grpSpPr>
        <p:sp>
          <p:nvSpPr>
            <p:cNvPr id="3" name="Flowchart: Merge 18"/>
            <p:cNvSpPr/>
            <p:nvPr/>
          </p:nvSpPr>
          <p:spPr>
            <a:xfrm rot="4500000">
              <a:off x="2609410" y="936612"/>
              <a:ext cx="814002" cy="2337120"/>
            </a:xfrm>
            <a:prstGeom prst="flowChartMerg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4" name="Oval 27"/>
            <p:cNvSpPr/>
            <p:nvPr/>
          </p:nvSpPr>
          <p:spPr>
            <a:xfrm>
              <a:off x="3702473" y="1398216"/>
              <a:ext cx="820016" cy="820016"/>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5" name="Freeform 34"/>
            <p:cNvSpPr>
              <a:spLocks noEditPoints="1"/>
            </p:cNvSpPr>
            <p:nvPr/>
          </p:nvSpPr>
          <p:spPr bwMode="auto">
            <a:xfrm>
              <a:off x="3964453" y="1680807"/>
              <a:ext cx="296056" cy="25483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rgbClr val="262626"/>
                </a:solidFill>
                <a:latin typeface="Agency FB" panose="020B0503020202020204" pitchFamily="34" charset="0"/>
              </a:endParaRPr>
            </a:p>
          </p:txBody>
        </p:sp>
      </p:grpSp>
      <p:grpSp>
        <p:nvGrpSpPr>
          <p:cNvPr id="6" name="Group 52"/>
          <p:cNvGrpSpPr/>
          <p:nvPr/>
        </p:nvGrpSpPr>
        <p:grpSpPr>
          <a:xfrm>
            <a:off x="2463803" y="4456532"/>
            <a:ext cx="3566183" cy="1480719"/>
            <a:chOff x="1847852" y="3394786"/>
            <a:chExt cx="2674637" cy="1110539"/>
          </a:xfrm>
        </p:grpSpPr>
        <p:sp>
          <p:nvSpPr>
            <p:cNvPr id="7" name="Flowchart: Merge 19"/>
            <p:cNvSpPr/>
            <p:nvPr/>
          </p:nvSpPr>
          <p:spPr>
            <a:xfrm rot="17100000" flipV="1">
              <a:off x="2609411" y="2633227"/>
              <a:ext cx="814002" cy="2337120"/>
            </a:xfrm>
            <a:prstGeom prst="flowChartMerge">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8" name="Oval 28"/>
            <p:cNvSpPr/>
            <p:nvPr/>
          </p:nvSpPr>
          <p:spPr>
            <a:xfrm>
              <a:off x="3702473" y="3685309"/>
              <a:ext cx="820016" cy="820016"/>
            </a:xfrm>
            <a:prstGeom prst="ellipse">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9" name="Freeform 178"/>
            <p:cNvSpPr>
              <a:spLocks noEditPoints="1"/>
            </p:cNvSpPr>
            <p:nvPr/>
          </p:nvSpPr>
          <p:spPr bwMode="auto">
            <a:xfrm>
              <a:off x="3964453" y="3983828"/>
              <a:ext cx="296056" cy="22297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rgbClr val="262626"/>
                </a:solidFill>
                <a:latin typeface="Agency FB" panose="020B0503020202020204" pitchFamily="34" charset="0"/>
              </a:endParaRPr>
            </a:p>
          </p:txBody>
        </p:sp>
      </p:grpSp>
      <p:grpSp>
        <p:nvGrpSpPr>
          <p:cNvPr id="10" name="Group 51"/>
          <p:cNvGrpSpPr/>
          <p:nvPr/>
        </p:nvGrpSpPr>
        <p:grpSpPr>
          <a:xfrm>
            <a:off x="2463804" y="3333867"/>
            <a:ext cx="3566181" cy="1093355"/>
            <a:chOff x="1847853" y="2552788"/>
            <a:chExt cx="2674636" cy="820016"/>
          </a:xfrm>
        </p:grpSpPr>
        <p:sp>
          <p:nvSpPr>
            <p:cNvPr id="11" name="Flowchart: Merge 20"/>
            <p:cNvSpPr/>
            <p:nvPr/>
          </p:nvSpPr>
          <p:spPr>
            <a:xfrm rot="16200000" flipV="1">
              <a:off x="2609412" y="1795115"/>
              <a:ext cx="814002" cy="2337120"/>
            </a:xfrm>
            <a:prstGeom prst="flowChartMerg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12" name="Oval 29"/>
            <p:cNvSpPr/>
            <p:nvPr/>
          </p:nvSpPr>
          <p:spPr>
            <a:xfrm>
              <a:off x="3702473" y="2552788"/>
              <a:ext cx="820016" cy="820016"/>
            </a:xfrm>
            <a:prstGeom prst="ellips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13" name="Freeform 86"/>
            <p:cNvSpPr>
              <a:spLocks noEditPoints="1"/>
            </p:cNvSpPr>
            <p:nvPr/>
          </p:nvSpPr>
          <p:spPr bwMode="auto">
            <a:xfrm>
              <a:off x="4011109" y="2792234"/>
              <a:ext cx="202744" cy="34112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rgbClr val="262626"/>
                </a:solidFill>
                <a:latin typeface="Agency FB" panose="020B0503020202020204" pitchFamily="34" charset="0"/>
              </a:endParaRPr>
            </a:p>
          </p:txBody>
        </p:sp>
      </p:grpSp>
      <p:sp>
        <p:nvSpPr>
          <p:cNvPr id="14" name="Oval 26"/>
          <p:cNvSpPr/>
          <p:nvPr/>
        </p:nvSpPr>
        <p:spPr>
          <a:xfrm>
            <a:off x="838201" y="3132958"/>
            <a:ext cx="1625600" cy="1625600"/>
          </a:xfrm>
          <a:prstGeom prst="ellips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15" name="Freeform 245"/>
          <p:cNvSpPr/>
          <p:nvPr/>
        </p:nvSpPr>
        <p:spPr bwMode="auto">
          <a:xfrm>
            <a:off x="1329648" y="3408606"/>
            <a:ext cx="608616" cy="60861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rgbClr val="262626"/>
              </a:solidFill>
              <a:latin typeface="Agency FB" panose="020B0503020202020204" pitchFamily="34" charset="0"/>
            </a:endParaRPr>
          </a:p>
        </p:txBody>
      </p:sp>
      <p:sp>
        <p:nvSpPr>
          <p:cNvPr id="16" name="Text Placeholder 3"/>
          <p:cNvSpPr txBox="1"/>
          <p:nvPr/>
        </p:nvSpPr>
        <p:spPr>
          <a:xfrm>
            <a:off x="979425" y="4164131"/>
            <a:ext cx="1343153"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b="1" dirty="0">
                <a:solidFill>
                  <a:schemeClr val="bg1"/>
                </a:solidFill>
                <a:latin typeface="Agency FB" panose="020B0503020202020204" pitchFamily="34" charset="0"/>
              </a:rPr>
              <a:t>Title Goes Here</a:t>
            </a:r>
            <a:endParaRPr lang="en-US" sz="1335" dirty="0">
              <a:solidFill>
                <a:schemeClr val="bg1"/>
              </a:solidFill>
              <a:latin typeface="Agency FB" panose="020B0503020202020204" pitchFamily="34" charset="0"/>
            </a:endParaRPr>
          </a:p>
        </p:txBody>
      </p:sp>
      <p:sp>
        <p:nvSpPr>
          <p:cNvPr id="17" name="Rectangle 23"/>
          <p:cNvSpPr/>
          <p:nvPr/>
        </p:nvSpPr>
        <p:spPr>
          <a:xfrm>
            <a:off x="6631990" y="1885950"/>
            <a:ext cx="4632910" cy="86304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latin typeface="Agency FB" panose="020B0503020202020204" pitchFamily="34" charset="0"/>
            </a:endParaRPr>
          </a:p>
        </p:txBody>
      </p:sp>
      <p:sp>
        <p:nvSpPr>
          <p:cNvPr id="18" name="Rectangle 24"/>
          <p:cNvSpPr/>
          <p:nvPr/>
        </p:nvSpPr>
        <p:spPr>
          <a:xfrm>
            <a:off x="6426201" y="1885950"/>
            <a:ext cx="205789" cy="863048"/>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19" name="Rectangle 38"/>
          <p:cNvSpPr/>
          <p:nvPr/>
        </p:nvSpPr>
        <p:spPr>
          <a:xfrm>
            <a:off x="6631990" y="3409950"/>
            <a:ext cx="4632910" cy="86304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latin typeface="Agency FB" panose="020B0503020202020204" pitchFamily="34" charset="0"/>
            </a:endParaRPr>
          </a:p>
        </p:txBody>
      </p:sp>
      <p:sp>
        <p:nvSpPr>
          <p:cNvPr id="20" name="Rectangle 39"/>
          <p:cNvSpPr/>
          <p:nvPr/>
        </p:nvSpPr>
        <p:spPr>
          <a:xfrm>
            <a:off x="6426201" y="3409950"/>
            <a:ext cx="205789" cy="863048"/>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21" name="Rectangle 45"/>
          <p:cNvSpPr/>
          <p:nvPr/>
        </p:nvSpPr>
        <p:spPr>
          <a:xfrm>
            <a:off x="6631990" y="5022850"/>
            <a:ext cx="4632910" cy="86304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latin typeface="Agency FB" panose="020B0503020202020204" pitchFamily="34" charset="0"/>
            </a:endParaRPr>
          </a:p>
        </p:txBody>
      </p:sp>
      <p:sp>
        <p:nvSpPr>
          <p:cNvPr id="22" name="Rectangle 46"/>
          <p:cNvSpPr/>
          <p:nvPr/>
        </p:nvSpPr>
        <p:spPr>
          <a:xfrm>
            <a:off x="6426201" y="5022850"/>
            <a:ext cx="205789" cy="863048"/>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dirty="0"/>
          </a:p>
        </p:txBody>
      </p:sp>
      <p:sp>
        <p:nvSpPr>
          <p:cNvPr id="23" name="矩形 22"/>
          <p:cNvSpPr/>
          <p:nvPr/>
        </p:nvSpPr>
        <p:spPr>
          <a:xfrm>
            <a:off x="6734884" y="1963200"/>
            <a:ext cx="4427121" cy="732508"/>
          </a:xfrm>
          <a:prstGeom prst="rect">
            <a:avLst/>
          </a:prstGeom>
        </p:spPr>
        <p:txBody>
          <a:bodyPr wrap="square">
            <a:spAutoFit/>
          </a:bodyPr>
          <a:lstStyle/>
          <a:p>
            <a:pPr defTabSz="608965">
              <a:lnSpc>
                <a:spcPct val="130000"/>
              </a:lnSpc>
            </a:pPr>
            <a:r>
              <a:rPr lang="zh-CN" altLang="en-US" sz="16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sp>
        <p:nvSpPr>
          <p:cNvPr id="24" name="矩形 23"/>
          <p:cNvSpPr/>
          <p:nvPr/>
        </p:nvSpPr>
        <p:spPr>
          <a:xfrm>
            <a:off x="6734884" y="3507205"/>
            <a:ext cx="4427121" cy="732508"/>
          </a:xfrm>
          <a:prstGeom prst="rect">
            <a:avLst/>
          </a:prstGeom>
        </p:spPr>
        <p:txBody>
          <a:bodyPr wrap="square">
            <a:spAutoFit/>
          </a:bodyPr>
          <a:lstStyle/>
          <a:p>
            <a:pPr defTabSz="608965">
              <a:lnSpc>
                <a:spcPct val="130000"/>
              </a:lnSpc>
            </a:pPr>
            <a:r>
              <a:rPr lang="zh-CN" altLang="en-US" sz="16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sp>
        <p:nvSpPr>
          <p:cNvPr id="25" name="矩形 24"/>
          <p:cNvSpPr/>
          <p:nvPr/>
        </p:nvSpPr>
        <p:spPr>
          <a:xfrm>
            <a:off x="6734884" y="5120499"/>
            <a:ext cx="4427121" cy="732508"/>
          </a:xfrm>
          <a:prstGeom prst="rect">
            <a:avLst/>
          </a:prstGeom>
        </p:spPr>
        <p:txBody>
          <a:bodyPr wrap="square">
            <a:spAutoFit/>
          </a:bodyPr>
          <a:lstStyle/>
          <a:p>
            <a:pPr defTabSz="608965">
              <a:lnSpc>
                <a:spcPct val="130000"/>
              </a:lnSpc>
            </a:pPr>
            <a:r>
              <a:rPr lang="zh-CN" altLang="en-US" sz="16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3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animEffect transition="in" filter="wipe(right)">
                                      <p:cBhvr>
                                        <p:cTn id="36" dur="500"/>
                                        <p:tgtEl>
                                          <p:spTgt spid="23">
                                            <p:txEl>
                                              <p:pRg st="0" end="0"/>
                                            </p:txEl>
                                          </p:spTgt>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strVal val="#ppt_x"/>
                                          </p:val>
                                        </p:tav>
                                        <p:tav tm="100000">
                                          <p:val>
                                            <p:strVal val="#ppt_x"/>
                                          </p:val>
                                        </p:tav>
                                      </p:tavLst>
                                    </p:anim>
                                    <p:anim calcmode="lin" valueType="num">
                                      <p:cBhvr>
                                        <p:cTn id="46" dur="500" fill="hold"/>
                                        <p:tgtEl>
                                          <p:spTgt spid="20"/>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300"/>
                                        <p:tgtEl>
                                          <p:spTgt spid="19"/>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wipe(right)">
                                      <p:cBhvr>
                                        <p:cTn id="53" dur="500"/>
                                        <p:tgtEl>
                                          <p:spTgt spid="24">
                                            <p:txEl>
                                              <p:pRg st="0" end="0"/>
                                            </p:txEl>
                                          </p:spTgt>
                                        </p:tgtEl>
                                      </p:cBhvr>
                                    </p:animEffect>
                                  </p:childTnLst>
                                </p:cTn>
                              </p:par>
                            </p:childTnLst>
                          </p:cTn>
                        </p:par>
                        <p:par>
                          <p:cTn id="54" fill="hold">
                            <p:stCondLst>
                              <p:cond delay="4500"/>
                            </p:stCondLst>
                            <p:childTnLst>
                              <p:par>
                                <p:cTn id="55" presetID="22" presetClass="entr" presetSubtype="8"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300"/>
                                        <p:tgtEl>
                                          <p:spTgt spid="21"/>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25">
                                            <p:txEl>
                                              <p:pRg st="0" end="0"/>
                                            </p:txEl>
                                          </p:spTgt>
                                        </p:tgtEl>
                                        <p:attrNameLst>
                                          <p:attrName>style.visibility</p:attrName>
                                        </p:attrNameLst>
                                      </p:cBhvr>
                                      <p:to>
                                        <p:strVal val="visible"/>
                                      </p:to>
                                    </p:set>
                                    <p:animEffect transition="in" filter="wipe(right)">
                                      <p:cBhvr>
                                        <p:cTn id="70"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19" grpId="0" animBg="1"/>
      <p:bldP spid="20" grpId="0" animBg="1"/>
      <p:bldP spid="21" grpId="0" animBg="1"/>
      <p:bldP spid="22" grpId="0" animBg="1"/>
      <p:bldP spid="23" grpId="0" build="p"/>
      <p:bldP spid="24" grpId="0" build="p"/>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423545" y="-258445"/>
            <a:ext cx="1889760" cy="2209800"/>
          </a:xfrm>
          <a:prstGeom prst="parallelogram">
            <a:avLst>
              <a:gd name="adj" fmla="val 2580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224405"/>
            <a:ext cx="12192000" cy="3501390"/>
          </a:xfrm>
          <a:prstGeom prst="rect">
            <a:avLst/>
          </a:prstGeom>
          <a:solidFill>
            <a:srgbClr val="157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Placeholder 10"/>
          <p:cNvSpPr txBox="1"/>
          <p:nvPr/>
        </p:nvSpPr>
        <p:spPr>
          <a:xfrm>
            <a:off x="826009" y="4471431"/>
            <a:ext cx="2355037" cy="471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altLang="zh-CN" sz="2655" dirty="0">
                <a:solidFill>
                  <a:schemeClr val="bg1"/>
                </a:solidFill>
                <a:latin typeface="Agency FB" panose="020B0503020202020204" pitchFamily="34" charset="0"/>
              </a:rPr>
              <a:t>PART 01</a:t>
            </a:r>
            <a:endParaRPr lang="zh-CN" altLang="en-US" sz="2655" dirty="0">
              <a:solidFill>
                <a:schemeClr val="bg1"/>
              </a:solidFill>
              <a:latin typeface="Agency FB" panose="020B0503020202020204" pitchFamily="34" charset="0"/>
            </a:endParaRPr>
          </a:p>
        </p:txBody>
      </p:sp>
      <p:sp>
        <p:nvSpPr>
          <p:cNvPr id="3" name="Text Placeholder 11"/>
          <p:cNvSpPr txBox="1"/>
          <p:nvPr/>
        </p:nvSpPr>
        <p:spPr>
          <a:xfrm>
            <a:off x="826010" y="4958245"/>
            <a:ext cx="2355036" cy="314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zh-CN" altLang="en-US" sz="1515" dirty="0">
                <a:solidFill>
                  <a:schemeClr val="bg1"/>
                </a:solidFill>
                <a:latin typeface="微软雅黑" panose="020B0503020204020204" pitchFamily="34" charset="-122"/>
                <a:ea typeface="微软雅黑" panose="020B0503020204020204" pitchFamily="34" charset="-122"/>
              </a:rPr>
              <a:t>年度工作总结</a:t>
            </a:r>
          </a:p>
        </p:txBody>
      </p:sp>
      <p:sp>
        <p:nvSpPr>
          <p:cNvPr id="4" name="Title 9"/>
          <p:cNvSpPr txBox="1"/>
          <p:nvPr/>
        </p:nvSpPr>
        <p:spPr>
          <a:xfrm>
            <a:off x="640667" y="497920"/>
            <a:ext cx="1362859" cy="6974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4170" dirty="0">
                <a:solidFill>
                  <a:schemeClr val="bg1"/>
                </a:solidFill>
                <a:latin typeface="微软雅黑" panose="020B0503020204020204" pitchFamily="34" charset="-122"/>
                <a:ea typeface="微软雅黑" panose="020B0503020204020204" pitchFamily="34" charset="-122"/>
                <a:cs typeface="+mn-ea"/>
                <a:sym typeface="+mn-lt"/>
              </a:rPr>
              <a:t>目录</a:t>
            </a:r>
            <a:endParaRPr lang="en-AU" sz="417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Subtitle 10"/>
          <p:cNvSpPr txBox="1"/>
          <p:nvPr/>
        </p:nvSpPr>
        <p:spPr>
          <a:xfrm>
            <a:off x="653811" y="1070562"/>
            <a:ext cx="1336573" cy="3741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655" dirty="0">
                <a:solidFill>
                  <a:schemeClr val="bg1"/>
                </a:solidFill>
                <a:latin typeface="Agency FB" panose="020B0503020202020204" pitchFamily="34" charset="0"/>
                <a:ea typeface="微软雅黑" panose="020B0503020204020204" pitchFamily="34" charset="-122"/>
              </a:rPr>
              <a:t>CONTENTS</a:t>
            </a:r>
          </a:p>
        </p:txBody>
      </p:sp>
      <p:sp>
        <p:nvSpPr>
          <p:cNvPr id="6" name="Text Placeholder 10"/>
          <p:cNvSpPr txBox="1"/>
          <p:nvPr/>
        </p:nvSpPr>
        <p:spPr>
          <a:xfrm>
            <a:off x="3554991" y="4471431"/>
            <a:ext cx="2355037" cy="471574"/>
          </a:xfrm>
          <a:prstGeom prst="rect">
            <a:avLst/>
          </a:prstGeom>
        </p:spPr>
        <p:txBody>
          <a:bodyPr vert="horz" lIns="91435" tIns="45718" rIns="91435" bIns="45718"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altLang="zh-CN" sz="2655" dirty="0">
                <a:solidFill>
                  <a:schemeClr val="bg1"/>
                </a:solidFill>
                <a:latin typeface="Agency FB" panose="020B0503020202020204" pitchFamily="34" charset="0"/>
              </a:rPr>
              <a:t>PART 02</a:t>
            </a:r>
            <a:endParaRPr lang="zh-CN" altLang="en-US" sz="2655" dirty="0">
              <a:solidFill>
                <a:schemeClr val="bg1"/>
              </a:solidFill>
              <a:latin typeface="Agency FB" panose="020B0503020202020204" pitchFamily="34" charset="0"/>
            </a:endParaRPr>
          </a:p>
        </p:txBody>
      </p:sp>
      <p:sp>
        <p:nvSpPr>
          <p:cNvPr id="7" name="Text Placeholder 11"/>
          <p:cNvSpPr txBox="1"/>
          <p:nvPr/>
        </p:nvSpPr>
        <p:spPr>
          <a:xfrm>
            <a:off x="3554992" y="4958245"/>
            <a:ext cx="2355036" cy="314160"/>
          </a:xfrm>
          <a:prstGeom prst="rect">
            <a:avLst/>
          </a:prstGeom>
        </p:spPr>
        <p:txBody>
          <a:bodyPr vert="horz" lIns="91435" tIns="45718" rIns="91435" bIns="45718"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515" dirty="0">
                <a:solidFill>
                  <a:schemeClr val="bg1"/>
                </a:solidFill>
                <a:latin typeface="微软雅黑" panose="020B0503020204020204" pitchFamily="34" charset="-122"/>
                <a:ea typeface="微软雅黑" panose="020B0503020204020204" pitchFamily="34" charset="-122"/>
              </a:rPr>
              <a:t>工作完成情况</a:t>
            </a:r>
          </a:p>
        </p:txBody>
      </p:sp>
      <p:sp>
        <p:nvSpPr>
          <p:cNvPr id="8" name="Text Placeholder 10"/>
          <p:cNvSpPr txBox="1"/>
          <p:nvPr/>
        </p:nvSpPr>
        <p:spPr>
          <a:xfrm>
            <a:off x="6283973" y="4471431"/>
            <a:ext cx="2355037" cy="471574"/>
          </a:xfrm>
          <a:prstGeom prst="rect">
            <a:avLst/>
          </a:prstGeom>
        </p:spPr>
        <p:txBody>
          <a:bodyPr vert="horz" lIns="91435" tIns="45718" rIns="91435" bIns="45718"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altLang="zh-CN" sz="2655" dirty="0">
                <a:solidFill>
                  <a:schemeClr val="bg1"/>
                </a:solidFill>
                <a:latin typeface="Agency FB" panose="020B0503020202020204" pitchFamily="34" charset="0"/>
              </a:rPr>
              <a:t>PART 03</a:t>
            </a:r>
            <a:endParaRPr lang="zh-CN" altLang="en-US" sz="2655" dirty="0">
              <a:solidFill>
                <a:schemeClr val="bg1"/>
              </a:solidFill>
              <a:latin typeface="Agency FB" panose="020B0503020202020204" pitchFamily="34" charset="0"/>
            </a:endParaRPr>
          </a:p>
        </p:txBody>
      </p:sp>
      <p:sp>
        <p:nvSpPr>
          <p:cNvPr id="9" name="Text Placeholder 11"/>
          <p:cNvSpPr txBox="1"/>
          <p:nvPr/>
        </p:nvSpPr>
        <p:spPr>
          <a:xfrm>
            <a:off x="6283975" y="4958245"/>
            <a:ext cx="2355036" cy="314160"/>
          </a:xfrm>
          <a:prstGeom prst="rect">
            <a:avLst/>
          </a:prstGeom>
        </p:spPr>
        <p:txBody>
          <a:bodyPr vert="horz" lIns="91435" tIns="45718" rIns="91435" bIns="45718"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515" dirty="0">
                <a:solidFill>
                  <a:schemeClr val="bg1"/>
                </a:solidFill>
                <a:latin typeface="微软雅黑" panose="020B0503020204020204" pitchFamily="34" charset="-122"/>
                <a:ea typeface="微软雅黑" panose="020B0503020204020204" pitchFamily="34" charset="-122"/>
              </a:rPr>
              <a:t>成功项目展示</a:t>
            </a:r>
          </a:p>
        </p:txBody>
      </p:sp>
      <p:sp>
        <p:nvSpPr>
          <p:cNvPr id="10" name="Text Placeholder 10"/>
          <p:cNvSpPr txBox="1"/>
          <p:nvPr/>
        </p:nvSpPr>
        <p:spPr>
          <a:xfrm>
            <a:off x="9012956" y="4471431"/>
            <a:ext cx="2355037" cy="471574"/>
          </a:xfrm>
          <a:prstGeom prst="rect">
            <a:avLst/>
          </a:prstGeom>
        </p:spPr>
        <p:txBody>
          <a:bodyPr vert="horz" lIns="91435" tIns="45718" rIns="91435" bIns="45718"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altLang="zh-CN" sz="2655" dirty="0">
                <a:solidFill>
                  <a:schemeClr val="bg1"/>
                </a:solidFill>
                <a:latin typeface="Agency FB" panose="020B0503020202020204" pitchFamily="34" charset="0"/>
              </a:rPr>
              <a:t>PART 04</a:t>
            </a:r>
            <a:endParaRPr lang="zh-CN" altLang="en-US" sz="2655" dirty="0">
              <a:solidFill>
                <a:schemeClr val="bg1"/>
              </a:solidFill>
              <a:latin typeface="Agency FB" panose="020B0503020202020204" pitchFamily="34" charset="0"/>
            </a:endParaRPr>
          </a:p>
        </p:txBody>
      </p:sp>
      <p:sp>
        <p:nvSpPr>
          <p:cNvPr id="11" name="Text Placeholder 11"/>
          <p:cNvSpPr txBox="1"/>
          <p:nvPr/>
        </p:nvSpPr>
        <p:spPr>
          <a:xfrm>
            <a:off x="9012956" y="4958245"/>
            <a:ext cx="2355036" cy="314160"/>
          </a:xfrm>
          <a:prstGeom prst="rect">
            <a:avLst/>
          </a:prstGeom>
        </p:spPr>
        <p:txBody>
          <a:bodyPr vert="horz" lIns="91435" tIns="45718" rIns="91435" bIns="45718"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515" dirty="0">
                <a:solidFill>
                  <a:schemeClr val="bg1"/>
                </a:solidFill>
                <a:latin typeface="微软雅黑" panose="020B0503020204020204" pitchFamily="34" charset="-122"/>
                <a:ea typeface="微软雅黑" panose="020B0503020204020204" pitchFamily="34" charset="-122"/>
              </a:rPr>
              <a:t>明年工作计划</a:t>
            </a:r>
          </a:p>
        </p:txBody>
      </p:sp>
      <p:sp>
        <p:nvSpPr>
          <p:cNvPr id="12" name="Oval 25"/>
          <p:cNvSpPr/>
          <p:nvPr/>
        </p:nvSpPr>
        <p:spPr>
          <a:xfrm>
            <a:off x="1227432" y="2639941"/>
            <a:ext cx="1552189" cy="1552189"/>
          </a:xfrm>
          <a:prstGeom prst="ellipse">
            <a:avLst/>
          </a:prstGeom>
          <a:blipFill dpi="0" rotWithShape="1">
            <a:blip r:embed="rId3"/>
            <a:srcRect/>
            <a:stretch>
              <a:fillRect l="-25073" r="-250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00" dirty="0">
              <a:cs typeface="+mn-ea"/>
              <a:sym typeface="+mn-lt"/>
            </a:endParaRPr>
          </a:p>
        </p:txBody>
      </p:sp>
      <p:grpSp>
        <p:nvGrpSpPr>
          <p:cNvPr id="13" name="Group 42"/>
          <p:cNvGrpSpPr/>
          <p:nvPr/>
        </p:nvGrpSpPr>
        <p:grpSpPr>
          <a:xfrm>
            <a:off x="3956414" y="2639941"/>
            <a:ext cx="1552189" cy="1552189"/>
            <a:chOff x="3956297" y="2639898"/>
            <a:chExt cx="1552274" cy="1552274"/>
          </a:xfrm>
        </p:grpSpPr>
        <p:sp>
          <p:nvSpPr>
            <p:cNvPr id="14" name="Oval 26"/>
            <p:cNvSpPr/>
            <p:nvPr/>
          </p:nvSpPr>
          <p:spPr>
            <a:xfrm>
              <a:off x="3956297" y="2639898"/>
              <a:ext cx="1552274" cy="1552274"/>
            </a:xfrm>
            <a:prstGeom prst="ellipse">
              <a:avLst/>
            </a:prstGeom>
            <a:blipFill dpi="0" rotWithShape="1">
              <a:blip r:embed="rId4"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00">
                <a:cs typeface="+mn-ea"/>
                <a:sym typeface="+mn-lt"/>
              </a:endParaRPr>
            </a:p>
          </p:txBody>
        </p:sp>
        <p:sp>
          <p:nvSpPr>
            <p:cNvPr id="15" name="Freeform 6"/>
            <p:cNvSpPr/>
            <p:nvPr/>
          </p:nvSpPr>
          <p:spPr bwMode="auto">
            <a:xfrm>
              <a:off x="4874627" y="3277303"/>
              <a:ext cx="48760" cy="100230"/>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a:cs typeface="+mn-ea"/>
                <a:sym typeface="+mn-lt"/>
              </a:endParaRPr>
            </a:p>
          </p:txBody>
        </p:sp>
      </p:grpSp>
      <p:sp>
        <p:nvSpPr>
          <p:cNvPr id="16" name="Oval 27"/>
          <p:cNvSpPr/>
          <p:nvPr/>
        </p:nvSpPr>
        <p:spPr>
          <a:xfrm>
            <a:off x="6685396" y="2652906"/>
            <a:ext cx="1552189" cy="1552189"/>
          </a:xfrm>
          <a:prstGeom prst="ellipse">
            <a:avLst/>
          </a:prstGeom>
          <a:blipFill dpi="0" rotWithShape="1">
            <a:blip r:embed="rId5"/>
            <a:srcRect/>
            <a:stretch>
              <a:fillRect l="-25073" r="-250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00">
              <a:cs typeface="+mn-ea"/>
              <a:sym typeface="+mn-lt"/>
            </a:endParaRPr>
          </a:p>
        </p:txBody>
      </p:sp>
      <p:sp>
        <p:nvSpPr>
          <p:cNvPr id="17" name="Oval 28"/>
          <p:cNvSpPr/>
          <p:nvPr/>
        </p:nvSpPr>
        <p:spPr>
          <a:xfrm>
            <a:off x="9414379" y="2652906"/>
            <a:ext cx="1552189" cy="1552189"/>
          </a:xfrm>
          <a:prstGeom prst="ellipse">
            <a:avLst/>
          </a:prstGeom>
          <a:blipFill dpi="0" rotWithShape="1">
            <a:blip r:embed="rId6"/>
            <a:srcRect/>
            <a:stretch>
              <a:fillRect l="-25073" r="-250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anim calcmode="lin" valueType="num">
                                      <p:cBhvr>
                                        <p:cTn id="38" dur="1000" fill="hold"/>
                                        <p:tgtEl>
                                          <p:spTgt spid="16"/>
                                        </p:tgtEl>
                                        <p:attrNameLst>
                                          <p:attrName>style.rotation</p:attrName>
                                        </p:attrNameLst>
                                      </p:cBhvr>
                                      <p:tavLst>
                                        <p:tav tm="0">
                                          <p:val>
                                            <p:fltVal val="90"/>
                                          </p:val>
                                        </p:tav>
                                        <p:tav tm="100000">
                                          <p:val>
                                            <p:fltVal val="0"/>
                                          </p:val>
                                        </p:tav>
                                      </p:tavLst>
                                    </p:anim>
                                    <p:animEffect transition="in" filter="fade">
                                      <p:cBhvr>
                                        <p:cTn id="39" dur="1000"/>
                                        <p:tgtEl>
                                          <p:spTgt spid="16"/>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fltVal val="0"/>
                                          </p:val>
                                        </p:tav>
                                        <p:tav tm="100000">
                                          <p:val>
                                            <p:strVal val="#ppt_w"/>
                                          </p:val>
                                        </p:tav>
                                      </p:tavLst>
                                    </p:anim>
                                    <p:anim calcmode="lin" valueType="num">
                                      <p:cBhvr>
                                        <p:cTn id="43" dur="1000" fill="hold"/>
                                        <p:tgtEl>
                                          <p:spTgt spid="17"/>
                                        </p:tgtEl>
                                        <p:attrNameLst>
                                          <p:attrName>ppt_h</p:attrName>
                                        </p:attrNameLst>
                                      </p:cBhvr>
                                      <p:tavLst>
                                        <p:tav tm="0">
                                          <p:val>
                                            <p:fltVal val="0"/>
                                          </p:val>
                                        </p:tav>
                                        <p:tav tm="100000">
                                          <p:val>
                                            <p:strVal val="#ppt_h"/>
                                          </p:val>
                                        </p:tav>
                                      </p:tavLst>
                                    </p:anim>
                                    <p:anim calcmode="lin" valueType="num">
                                      <p:cBhvr>
                                        <p:cTn id="44" dur="1000" fill="hold"/>
                                        <p:tgtEl>
                                          <p:spTgt spid="17"/>
                                        </p:tgtEl>
                                        <p:attrNameLst>
                                          <p:attrName>style.rotation</p:attrName>
                                        </p:attrNameLst>
                                      </p:cBhvr>
                                      <p:tavLst>
                                        <p:tav tm="0">
                                          <p:val>
                                            <p:fltVal val="90"/>
                                          </p:val>
                                        </p:tav>
                                        <p:tav tm="100000">
                                          <p:val>
                                            <p:fltVal val="0"/>
                                          </p:val>
                                        </p:tav>
                                      </p:tavLst>
                                    </p:anim>
                                    <p:animEffect transition="in" filter="fade">
                                      <p:cBhvr>
                                        <p:cTn id="45" dur="1000"/>
                                        <p:tgtEl>
                                          <p:spTgt spid="1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animEffect transition="in" filter="fade">
                                      <p:cBhvr>
                                        <p:cTn id="49" dur="500"/>
                                        <p:tgtEl>
                                          <p:spTgt spid="2">
                                            <p:txEl>
                                              <p:pRg st="0" end="0"/>
                                            </p:txEl>
                                          </p:spTgt>
                                        </p:tgtEl>
                                      </p:cBhvr>
                                    </p:animEffect>
                                  </p:childTnLst>
                                </p:cTn>
                              </p:par>
                            </p:childTnLst>
                          </p:cTn>
                        </p:par>
                        <p:par>
                          <p:cTn id="50" fill="hold">
                            <p:stCondLst>
                              <p:cond delay="3500"/>
                            </p:stCondLst>
                            <p:childTnLst>
                              <p:par>
                                <p:cTn id="51" presetID="22" presetClass="entr" presetSubtype="4" fill="hold" grpId="0" nodeType="after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down)">
                                      <p:cBhvr>
                                        <p:cTn id="53" dur="500"/>
                                        <p:tgtEl>
                                          <p:spTgt spid="3">
                                            <p:txEl>
                                              <p:pRg st="0" end="0"/>
                                            </p:txEl>
                                          </p:spTgt>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4500"/>
                            </p:stCondLst>
                            <p:childTnLst>
                              <p:par>
                                <p:cTn id="59" presetID="22" presetClass="entr" presetSubtype="4"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Effect transition="in" filter="fade">
                                      <p:cBhvr>
                                        <p:cTn id="65" dur="500"/>
                                        <p:tgtEl>
                                          <p:spTgt spid="8">
                                            <p:txEl>
                                              <p:pRg st="0" end="0"/>
                                            </p:txEl>
                                          </p:spTgt>
                                        </p:tgtEl>
                                      </p:cBhvr>
                                    </p:animEffect>
                                  </p:childTnLst>
                                </p:cTn>
                              </p:par>
                            </p:childTnLst>
                          </p:cTn>
                        </p:par>
                        <p:par>
                          <p:cTn id="66" fill="hold">
                            <p:stCondLst>
                              <p:cond delay="5500"/>
                            </p:stCondLst>
                            <p:childTnLst>
                              <p:par>
                                <p:cTn id="67" presetID="2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par>
                          <p:cTn id="74" fill="hold">
                            <p:stCondLst>
                              <p:cond delay="6500"/>
                            </p:stCondLst>
                            <p:childTnLst>
                              <p:par>
                                <p:cTn id="75" presetID="2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bldLvl="0" animBg="1"/>
      <p:bldP spid="2" grpId="0" build="p"/>
      <p:bldP spid="3" grpId="0" build="p"/>
      <p:bldP spid="4" grpId="0"/>
      <p:bldP spid="5" grpId="0" build="p"/>
      <p:bldP spid="6" grpId="0"/>
      <p:bldP spid="7" grpId="0"/>
      <p:bldP spid="9" grpId="0"/>
      <p:bldP spid="10" grpId="0"/>
      <p:bldP spid="11" grpId="0"/>
      <p:bldP spid="12"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9"/>
          <p:cNvSpPr/>
          <p:nvPr>
            <p:custDataLst>
              <p:tags r:id="rId1"/>
            </p:custDataLst>
          </p:nvPr>
        </p:nvSpPr>
        <p:spPr bwMode="auto">
          <a:xfrm flipH="1">
            <a:off x="1815580" y="377"/>
            <a:ext cx="5822249" cy="6857247"/>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1906" tIns="60953" rIns="121906" bIns="60953"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PA_文本框 2"/>
          <p:cNvSpPr txBox="1">
            <a:spLocks noChangeArrowheads="1"/>
          </p:cNvSpPr>
          <p:nvPr>
            <p:custDataLst>
              <p:tags r:id="rId2"/>
            </p:custDataLst>
          </p:nvPr>
        </p:nvSpPr>
        <p:spPr bwMode="auto">
          <a:xfrm>
            <a:off x="572229" y="447437"/>
            <a:ext cx="4204596" cy="30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kumimoji="0" lang="zh-CN" altLang="en-US"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PA_文本框 11"/>
          <p:cNvSpPr txBox="1">
            <a:spLocks noChangeArrowheads="1"/>
          </p:cNvSpPr>
          <p:nvPr>
            <p:custDataLst>
              <p:tags r:id="rId3"/>
            </p:custDataLst>
          </p:nvPr>
        </p:nvSpPr>
        <p:spPr bwMode="auto">
          <a:xfrm>
            <a:off x="4116157" y="2501409"/>
            <a:ext cx="3286778" cy="46692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PA_矩形 4"/>
          <p:cNvSpPr/>
          <p:nvPr>
            <p:custDataLst>
              <p:tags r:id="rId4"/>
            </p:custDataLst>
          </p:nvPr>
        </p:nvSpPr>
        <p:spPr>
          <a:xfrm>
            <a:off x="6375469" y="3989648"/>
            <a:ext cx="5300594" cy="615553"/>
          </a:xfrm>
          <a:prstGeom prst="rect">
            <a:avLst/>
          </a:prstGeom>
        </p:spPr>
        <p:txBody>
          <a:bodyPr wrap="square" lIns="0" tIns="0" rIns="0" bIns="0">
            <a:spAutoFit/>
          </a:bodyPr>
          <a:lstStyle/>
          <a:p>
            <a:pPr lvl="0">
              <a:defRPr/>
            </a:pPr>
            <a:r>
              <a:rPr lang="zh-CN" altLang="en-US" sz="4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明年工作计划</a:t>
            </a:r>
            <a:endParaRPr kumimoji="0" lang="zh-CN" altLang="en-US" sz="4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PA_文本框 11"/>
          <p:cNvSpPr txBox="1"/>
          <p:nvPr>
            <p:custDataLst>
              <p:tags r:id="rId5"/>
            </p:custDataLst>
          </p:nvPr>
        </p:nvSpPr>
        <p:spPr>
          <a:xfrm>
            <a:off x="6321284"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PA_文本框 11"/>
          <p:cNvSpPr txBox="1"/>
          <p:nvPr>
            <p:custDataLst>
              <p:tags r:id="rId6"/>
            </p:custDataLst>
          </p:nvPr>
        </p:nvSpPr>
        <p:spPr>
          <a:xfrm>
            <a:off x="8480705"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PA_文本框 11"/>
          <p:cNvSpPr txBox="1"/>
          <p:nvPr>
            <p:custDataLst>
              <p:tags r:id="rId7"/>
            </p:custDataLst>
          </p:nvPr>
        </p:nvSpPr>
        <p:spPr>
          <a:xfrm>
            <a:off x="6321284"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PA_文本框 11"/>
          <p:cNvSpPr txBox="1"/>
          <p:nvPr>
            <p:custDataLst>
              <p:tags r:id="rId8"/>
            </p:custDataLst>
          </p:nvPr>
        </p:nvSpPr>
        <p:spPr>
          <a:xfrm>
            <a:off x="8480705"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4*#ppt_w"/>
                                          </p:val>
                                        </p:tav>
                                        <p:tav tm="100000">
                                          <p:val>
                                            <p:strVal val="#ppt_w"/>
                                          </p:val>
                                        </p:tav>
                                      </p:tavLst>
                                    </p:anim>
                                    <p:anim calcmode="lin" valueType="num">
                                      <p:cBhvr>
                                        <p:cTn id="19" dur="500" fill="hold"/>
                                        <p:tgtEl>
                                          <p:spTgt spid="5"/>
                                        </p:tgtEl>
                                        <p:attrNameLst>
                                          <p:attrName>ppt_h</p:attrName>
                                        </p:attrNameLst>
                                      </p:cBhvr>
                                      <p:tavLst>
                                        <p:tav tm="0">
                                          <p:val>
                                            <p:strVal val="4*#ppt_h"/>
                                          </p:val>
                                        </p:tav>
                                        <p:tav tm="100000">
                                          <p:val>
                                            <p:strVal val="#ppt_h"/>
                                          </p:val>
                                        </p:tav>
                                      </p:tavLst>
                                    </p:anim>
                                  </p:childTnLst>
                                </p:cTn>
                              </p:par>
                              <p:par>
                                <p:cTn id="20" presetID="12" presetClass="entr" presetSubtype="8" fill="hold" grpId="0" nodeType="withEffect">
                                  <p:stCondLst>
                                    <p:cond delay="2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par>
                                <p:cTn id="24" presetID="12" presetClass="entr" presetSubtype="8" fill="hold" grpId="0" nodeType="withEffect">
                                  <p:stCondLst>
                                    <p:cond delay="2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right)">
                                      <p:cBhvr>
                                        <p:cTn id="27" dur="500"/>
                                        <p:tgtEl>
                                          <p:spTgt spid="7"/>
                                        </p:tgtEl>
                                      </p:cBhvr>
                                    </p:animEffect>
                                  </p:childTnLst>
                                </p:cTn>
                              </p:par>
                              <p:par>
                                <p:cTn id="28" presetID="12" presetClass="entr" presetSubtype="8" fill="hold" grpId="0" nodeType="withEffect">
                                  <p:stCondLst>
                                    <p:cond delay="3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ppt_x</p:attrName>
                                        </p:attrNameLst>
                                      </p:cBhvr>
                                      <p:tavLst>
                                        <p:tav tm="0">
                                          <p:val>
                                            <p:strVal val="#ppt_x-#ppt_w*1.125000"/>
                                          </p:val>
                                        </p:tav>
                                        <p:tav tm="100000">
                                          <p:val>
                                            <p:strVal val="#ppt_x"/>
                                          </p:val>
                                        </p:tav>
                                      </p:tavLst>
                                    </p:anim>
                                    <p:animEffect transition="in" filter="wipe(right)">
                                      <p:cBhvr>
                                        <p:cTn id="31" dur="500"/>
                                        <p:tgtEl>
                                          <p:spTgt spid="8"/>
                                        </p:tgtEl>
                                      </p:cBhvr>
                                    </p:animEffect>
                                  </p:childTnLst>
                                </p:cTn>
                              </p:par>
                              <p:par>
                                <p:cTn id="32" presetID="12" presetClass="entr" presetSubtype="8" fill="hold" grpId="0" nodeType="withEffect">
                                  <p:stCondLst>
                                    <p:cond delay="3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09972" y="1672308"/>
            <a:ext cx="4398596" cy="2545648"/>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grpSp>
        <p:nvGrpSpPr>
          <p:cNvPr id="3" name="组合 2"/>
          <p:cNvGrpSpPr/>
          <p:nvPr/>
        </p:nvGrpSpPr>
        <p:grpSpPr>
          <a:xfrm>
            <a:off x="1830302" y="1672308"/>
            <a:ext cx="4271550" cy="2545648"/>
            <a:chOff x="1830302" y="1672308"/>
            <a:chExt cx="4271550" cy="2545648"/>
          </a:xfrm>
        </p:grpSpPr>
        <p:sp>
          <p:nvSpPr>
            <p:cNvPr id="4" name="矩形 3"/>
            <p:cNvSpPr/>
            <p:nvPr/>
          </p:nvSpPr>
          <p:spPr>
            <a:xfrm>
              <a:off x="1830302" y="1672308"/>
              <a:ext cx="4271550" cy="2545648"/>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sp>
          <p:nvSpPr>
            <p:cNvPr id="5" name="文本框 4"/>
            <p:cNvSpPr txBox="1"/>
            <p:nvPr/>
          </p:nvSpPr>
          <p:spPr>
            <a:xfrm>
              <a:off x="1830302" y="2600593"/>
              <a:ext cx="4271549" cy="769441"/>
            </a:xfrm>
            <a:prstGeom prst="rect">
              <a:avLst/>
            </a:prstGeom>
            <a:noFill/>
          </p:spPr>
          <p:txBody>
            <a:bodyPr wrap="square" rtlCol="0">
              <a:spAutoFit/>
            </a:bodyPr>
            <a:lstStyle/>
            <a:p>
              <a:pPr algn="ctr"/>
              <a:r>
                <a:rPr lang="zh-CN" altLang="en-US" sz="4400" b="1" dirty="0">
                  <a:solidFill>
                    <a:schemeClr val="accent1"/>
                  </a:solidFill>
                  <a:latin typeface="+mn-ea"/>
                </a:rPr>
                <a:t>输入文本内容</a:t>
              </a:r>
            </a:p>
          </p:txBody>
        </p:sp>
      </p:grpSp>
      <p:grpSp>
        <p:nvGrpSpPr>
          <p:cNvPr id="6" name="组合 5"/>
          <p:cNvGrpSpPr/>
          <p:nvPr/>
        </p:nvGrpSpPr>
        <p:grpSpPr>
          <a:xfrm>
            <a:off x="1830302" y="4328614"/>
            <a:ext cx="2688946" cy="1732682"/>
            <a:chOff x="1830302" y="4328614"/>
            <a:chExt cx="2688946" cy="1732682"/>
          </a:xfrm>
        </p:grpSpPr>
        <p:sp>
          <p:nvSpPr>
            <p:cNvPr id="7" name="矩形 6"/>
            <p:cNvSpPr/>
            <p:nvPr/>
          </p:nvSpPr>
          <p:spPr>
            <a:xfrm>
              <a:off x="1830302" y="4328614"/>
              <a:ext cx="2688946" cy="167242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n-ea"/>
              </a:endParaRPr>
            </a:p>
          </p:txBody>
        </p:sp>
        <p:sp>
          <p:nvSpPr>
            <p:cNvPr id="8" name="文本框 7"/>
            <p:cNvSpPr txBox="1"/>
            <p:nvPr/>
          </p:nvSpPr>
          <p:spPr>
            <a:xfrm>
              <a:off x="2274528" y="4583968"/>
              <a:ext cx="1800493" cy="1477328"/>
            </a:xfrm>
            <a:prstGeom prst="rect">
              <a:avLst/>
            </a:prstGeom>
            <a:noFill/>
            <a:effectLst/>
          </p:spPr>
          <p:txBody>
            <a:bodyPr wrap="none" rtlCol="0">
              <a:spAutoFit/>
            </a:bodyPr>
            <a:lstStyle/>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endParaRPr lang="en-US" altLang="zh-CN" dirty="0">
                <a:solidFill>
                  <a:schemeClr val="bg1"/>
                </a:solidFill>
                <a:latin typeface="+mn-ea"/>
              </a:endParaRPr>
            </a:p>
          </p:txBody>
        </p:sp>
      </p:grpSp>
      <p:grpSp>
        <p:nvGrpSpPr>
          <p:cNvPr id="9" name="组合 8"/>
          <p:cNvGrpSpPr/>
          <p:nvPr/>
        </p:nvGrpSpPr>
        <p:grpSpPr>
          <a:xfrm>
            <a:off x="4848217" y="4328614"/>
            <a:ext cx="2688946" cy="1732682"/>
            <a:chOff x="4848217" y="4328614"/>
            <a:chExt cx="2688946" cy="1732682"/>
          </a:xfrm>
        </p:grpSpPr>
        <p:sp>
          <p:nvSpPr>
            <p:cNvPr id="10" name="矩形 9"/>
            <p:cNvSpPr/>
            <p:nvPr/>
          </p:nvSpPr>
          <p:spPr>
            <a:xfrm>
              <a:off x="4848217" y="4328614"/>
              <a:ext cx="2688946" cy="167242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n-ea"/>
              </a:endParaRPr>
            </a:p>
          </p:txBody>
        </p:sp>
        <p:sp>
          <p:nvSpPr>
            <p:cNvPr id="11" name="文本框 10"/>
            <p:cNvSpPr txBox="1"/>
            <p:nvPr/>
          </p:nvSpPr>
          <p:spPr>
            <a:xfrm>
              <a:off x="5292443" y="4583968"/>
              <a:ext cx="1800493" cy="1477328"/>
            </a:xfrm>
            <a:prstGeom prst="rect">
              <a:avLst/>
            </a:prstGeom>
            <a:noFill/>
            <a:effectLst/>
          </p:spPr>
          <p:txBody>
            <a:bodyPr wrap="none" rtlCol="0">
              <a:spAutoFit/>
            </a:bodyPr>
            <a:lstStyle/>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endParaRPr lang="en-US" altLang="zh-CN" dirty="0">
                <a:solidFill>
                  <a:schemeClr val="bg1"/>
                </a:solidFill>
                <a:latin typeface="+mn-ea"/>
              </a:endParaRPr>
            </a:p>
          </p:txBody>
        </p:sp>
      </p:grpSp>
      <p:grpSp>
        <p:nvGrpSpPr>
          <p:cNvPr id="12" name="组合 11"/>
          <p:cNvGrpSpPr/>
          <p:nvPr/>
        </p:nvGrpSpPr>
        <p:grpSpPr>
          <a:xfrm>
            <a:off x="7813807" y="4328614"/>
            <a:ext cx="2688946" cy="1732682"/>
            <a:chOff x="7813807" y="4328614"/>
            <a:chExt cx="2688946" cy="1732682"/>
          </a:xfrm>
        </p:grpSpPr>
        <p:sp>
          <p:nvSpPr>
            <p:cNvPr id="13" name="矩形 12"/>
            <p:cNvSpPr/>
            <p:nvPr/>
          </p:nvSpPr>
          <p:spPr>
            <a:xfrm>
              <a:off x="7813807" y="4328614"/>
              <a:ext cx="2688946" cy="1672422"/>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n-ea"/>
              </a:endParaRPr>
            </a:p>
          </p:txBody>
        </p:sp>
        <p:sp>
          <p:nvSpPr>
            <p:cNvPr id="14" name="文本框 13"/>
            <p:cNvSpPr txBox="1"/>
            <p:nvPr/>
          </p:nvSpPr>
          <p:spPr>
            <a:xfrm>
              <a:off x="8258033" y="4583968"/>
              <a:ext cx="1800493" cy="1477328"/>
            </a:xfrm>
            <a:prstGeom prst="rect">
              <a:avLst/>
            </a:prstGeom>
            <a:noFill/>
            <a:effectLst/>
          </p:spPr>
          <p:txBody>
            <a:bodyPr wrap="none" rtlCol="0">
              <a:spAutoFit/>
            </a:bodyPr>
            <a:lstStyle/>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r>
                <a:rPr lang="zh-CN" altLang="en-US" dirty="0">
                  <a:solidFill>
                    <a:schemeClr val="bg1"/>
                  </a:solidFill>
                  <a:latin typeface="+mn-ea"/>
                </a:rPr>
                <a:t>请在这里输入您</a:t>
              </a:r>
              <a:endParaRPr lang="en-US" altLang="zh-CN" dirty="0">
                <a:solidFill>
                  <a:schemeClr val="bg1"/>
                </a:solidFill>
                <a:latin typeface="+mn-ea"/>
              </a:endParaRPr>
            </a:p>
            <a:p>
              <a:r>
                <a:rPr lang="zh-CN" altLang="en-US" dirty="0">
                  <a:solidFill>
                    <a:schemeClr val="bg1"/>
                  </a:solidFill>
                  <a:latin typeface="+mn-ea"/>
                </a:rPr>
                <a:t>的主要叙述内容</a:t>
              </a:r>
              <a:endParaRPr lang="en-US" altLang="zh-CN" dirty="0">
                <a:solidFill>
                  <a:schemeClr val="bg1"/>
                </a:solidFill>
                <a:latin typeface="+mn-ea"/>
              </a:endParaRPr>
            </a:p>
            <a:p>
              <a:endParaRPr lang="en-US" altLang="zh-CN" dirty="0">
                <a:solidFill>
                  <a:schemeClr val="bg1"/>
                </a:solidFill>
                <a:latin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00302" y="2509120"/>
            <a:ext cx="2656222" cy="3056707"/>
            <a:chOff x="2884071" y="1238250"/>
            <a:chExt cx="3066183" cy="2858068"/>
          </a:xfrm>
        </p:grpSpPr>
        <p:sp>
          <p:nvSpPr>
            <p:cNvPr id="3" name="剪去对角的矩形 16"/>
            <p:cNvSpPr/>
            <p:nvPr/>
          </p:nvSpPr>
          <p:spPr>
            <a:xfrm>
              <a:off x="4537288" y="1238250"/>
              <a:ext cx="1410202" cy="806573"/>
            </a:xfrm>
            <a:prstGeom prst="snip2Diag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4" name="剪去同侧角的矩形 17"/>
            <p:cNvSpPr/>
            <p:nvPr/>
          </p:nvSpPr>
          <p:spPr>
            <a:xfrm rot="16200000" flipH="1">
              <a:off x="3185885" y="1981009"/>
              <a:ext cx="806573" cy="1410202"/>
            </a:xfrm>
            <a:prstGeom prst="snip2SameRect">
              <a:avLst>
                <a:gd name="adj1" fmla="val 17818"/>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5" name="剪去对角的矩形 18"/>
            <p:cNvSpPr/>
            <p:nvPr/>
          </p:nvSpPr>
          <p:spPr>
            <a:xfrm flipH="1">
              <a:off x="4540052" y="3289745"/>
              <a:ext cx="1410202" cy="806573"/>
            </a:xfrm>
            <a:prstGeom prst="snip2Diag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6" name="燕尾形 19"/>
            <p:cNvSpPr/>
            <p:nvPr/>
          </p:nvSpPr>
          <p:spPr>
            <a:xfrm>
              <a:off x="4858060"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7" name="燕尾形 20"/>
            <p:cNvSpPr/>
            <p:nvPr/>
          </p:nvSpPr>
          <p:spPr>
            <a:xfrm>
              <a:off x="5145628"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8" name="燕尾形 21"/>
            <p:cNvSpPr/>
            <p:nvPr/>
          </p:nvSpPr>
          <p:spPr>
            <a:xfrm>
              <a:off x="5417653"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9" name="燕尾形 22"/>
            <p:cNvSpPr/>
            <p:nvPr/>
          </p:nvSpPr>
          <p:spPr>
            <a:xfrm flipH="1">
              <a:off x="3207171"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0" name="燕尾形 23"/>
            <p:cNvSpPr/>
            <p:nvPr/>
          </p:nvSpPr>
          <p:spPr>
            <a:xfrm flipH="1">
              <a:off x="3494739"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1" name="燕尾形 24"/>
            <p:cNvSpPr/>
            <p:nvPr/>
          </p:nvSpPr>
          <p:spPr>
            <a:xfrm flipH="1">
              <a:off x="3766764"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2" name="燕尾形 25"/>
            <p:cNvSpPr/>
            <p:nvPr/>
          </p:nvSpPr>
          <p:spPr>
            <a:xfrm>
              <a:off x="4854174"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3" name="燕尾形 26"/>
            <p:cNvSpPr/>
            <p:nvPr/>
          </p:nvSpPr>
          <p:spPr>
            <a:xfrm>
              <a:off x="5141742"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4" name="燕尾形 27"/>
            <p:cNvSpPr/>
            <p:nvPr/>
          </p:nvSpPr>
          <p:spPr>
            <a:xfrm>
              <a:off x="5413766"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5" name="圆角矩形 28"/>
            <p:cNvSpPr/>
            <p:nvPr/>
          </p:nvSpPr>
          <p:spPr>
            <a:xfrm>
              <a:off x="4537288" y="2282822"/>
              <a:ext cx="1412966" cy="806573"/>
            </a:xfrm>
            <a:prstGeom prst="round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tx1">
                    <a:lumMod val="75000"/>
                    <a:lumOff val="25000"/>
                  </a:schemeClr>
                </a:solidFill>
                <a:latin typeface="+mn-ea"/>
              </a:endParaRPr>
            </a:p>
          </p:txBody>
        </p:sp>
        <p:sp>
          <p:nvSpPr>
            <p:cNvPr id="16" name="矩形 15"/>
            <p:cNvSpPr/>
            <p:nvPr/>
          </p:nvSpPr>
          <p:spPr>
            <a:xfrm rot="18952920">
              <a:off x="4080952" y="2041591"/>
              <a:ext cx="718922" cy="201747"/>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tx1">
                    <a:lumMod val="75000"/>
                    <a:lumOff val="25000"/>
                  </a:schemeClr>
                </a:solidFill>
                <a:latin typeface="+mn-ea"/>
              </a:endParaRPr>
            </a:p>
          </p:txBody>
        </p:sp>
        <p:sp>
          <p:nvSpPr>
            <p:cNvPr id="17" name="矩形 16"/>
            <p:cNvSpPr/>
            <p:nvPr/>
          </p:nvSpPr>
          <p:spPr>
            <a:xfrm rot="2647080" flipH="1">
              <a:off x="4049864" y="3081787"/>
              <a:ext cx="718922" cy="201747"/>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grpSp>
      <p:sp>
        <p:nvSpPr>
          <p:cNvPr id="18" name="TextBox 17"/>
          <p:cNvSpPr txBox="1"/>
          <p:nvPr/>
        </p:nvSpPr>
        <p:spPr>
          <a:xfrm>
            <a:off x="6944150" y="2511653"/>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19" name="组合 18"/>
          <p:cNvGrpSpPr/>
          <p:nvPr/>
        </p:nvGrpSpPr>
        <p:grpSpPr>
          <a:xfrm>
            <a:off x="6953694" y="1951451"/>
            <a:ext cx="2825306" cy="541000"/>
            <a:chOff x="6007544" y="1079206"/>
            <a:chExt cx="2825306" cy="438210"/>
          </a:xfrm>
        </p:grpSpPr>
        <p:sp>
          <p:nvSpPr>
            <p:cNvPr id="20" name="TextBox 19"/>
            <p:cNvSpPr txBox="1"/>
            <p:nvPr/>
          </p:nvSpPr>
          <p:spPr>
            <a:xfrm>
              <a:off x="6007544" y="1079206"/>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2000" dirty="0">
                  <a:solidFill>
                    <a:schemeClr val="accent2"/>
                  </a:solidFill>
                  <a:latin typeface="+mn-ea"/>
                </a:rPr>
                <a:t>您的小标题</a:t>
              </a:r>
            </a:p>
          </p:txBody>
        </p:sp>
        <p:cxnSp>
          <p:nvCxnSpPr>
            <p:cNvPr id="21" name="直接连接符 20"/>
            <p:cNvCxnSpPr/>
            <p:nvPr/>
          </p:nvCxnSpPr>
          <p:spPr>
            <a:xfrm>
              <a:off x="6102794" y="1517416"/>
              <a:ext cx="2730056"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6944150" y="4738475"/>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23" name="组合 22"/>
          <p:cNvGrpSpPr/>
          <p:nvPr/>
        </p:nvGrpSpPr>
        <p:grpSpPr>
          <a:xfrm>
            <a:off x="6953694" y="4178273"/>
            <a:ext cx="2825306" cy="541000"/>
            <a:chOff x="6007544" y="2882932"/>
            <a:chExt cx="2825306" cy="438210"/>
          </a:xfrm>
        </p:grpSpPr>
        <p:sp>
          <p:nvSpPr>
            <p:cNvPr id="24" name="TextBox 23"/>
            <p:cNvSpPr txBox="1"/>
            <p:nvPr/>
          </p:nvSpPr>
          <p:spPr>
            <a:xfrm>
              <a:off x="6007544" y="2882932"/>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2000" dirty="0">
                  <a:solidFill>
                    <a:schemeClr val="accent3"/>
                  </a:solidFill>
                  <a:latin typeface="+mn-ea"/>
                </a:rPr>
                <a:t>您的小标题</a:t>
              </a:r>
            </a:p>
          </p:txBody>
        </p:sp>
        <p:cxnSp>
          <p:nvCxnSpPr>
            <p:cNvPr id="25" name="直接连接符 24"/>
            <p:cNvCxnSpPr/>
            <p:nvPr/>
          </p:nvCxnSpPr>
          <p:spPr>
            <a:xfrm>
              <a:off x="6102794" y="3321142"/>
              <a:ext cx="2730056" cy="0"/>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228925" y="3672302"/>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27" name="组合 26"/>
          <p:cNvGrpSpPr/>
          <p:nvPr/>
        </p:nvGrpSpPr>
        <p:grpSpPr>
          <a:xfrm>
            <a:off x="1333719" y="3112101"/>
            <a:ext cx="2806256" cy="541000"/>
            <a:chOff x="387569" y="2019332"/>
            <a:chExt cx="2806256" cy="438210"/>
          </a:xfrm>
        </p:grpSpPr>
        <p:sp>
          <p:nvSpPr>
            <p:cNvPr id="28" name="TextBox 27"/>
            <p:cNvSpPr txBox="1"/>
            <p:nvPr/>
          </p:nvSpPr>
          <p:spPr>
            <a:xfrm>
              <a:off x="1726757" y="2019332"/>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r>
                <a:rPr lang="zh-CN" altLang="en-US" sz="2000" dirty="0">
                  <a:solidFill>
                    <a:schemeClr val="accent1"/>
                  </a:solidFill>
                  <a:latin typeface="+mn-ea"/>
                </a:rPr>
                <a:t>您的小标题</a:t>
              </a:r>
            </a:p>
          </p:txBody>
        </p:sp>
        <p:cxnSp>
          <p:nvCxnSpPr>
            <p:cNvPr id="29" name="直接连接符 28"/>
            <p:cNvCxnSpPr/>
            <p:nvPr/>
          </p:nvCxnSpPr>
          <p:spPr>
            <a:xfrm>
              <a:off x="387569" y="2457542"/>
              <a:ext cx="2730056" cy="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arn(inVertical)">
                                      <p:cBhvr>
                                        <p:cTn id="26" dur="500"/>
                                        <p:tgtEl>
                                          <p:spTgt spid="26"/>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3"/>
          <p:cNvSpPr/>
          <p:nvPr>
            <p:custDataLst>
              <p:tags r:id="rId1"/>
            </p:custDataLst>
          </p:nvPr>
        </p:nvSpPr>
        <p:spPr>
          <a:xfrm>
            <a:off x="9534915" y="3432630"/>
            <a:ext cx="721825" cy="16871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3" name="PA_椭圆 4"/>
          <p:cNvSpPr/>
          <p:nvPr>
            <p:custDataLst>
              <p:tags r:id="rId2"/>
            </p:custDataLst>
          </p:nvPr>
        </p:nvSpPr>
        <p:spPr>
          <a:xfrm>
            <a:off x="9534915" y="4758842"/>
            <a:ext cx="721825" cy="72182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4" name="PA_矩形 5"/>
          <p:cNvSpPr/>
          <p:nvPr>
            <p:custDataLst>
              <p:tags r:id="rId3"/>
            </p:custDataLst>
          </p:nvPr>
        </p:nvSpPr>
        <p:spPr>
          <a:xfrm>
            <a:off x="8520920" y="2367081"/>
            <a:ext cx="721825" cy="2752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5" name="PA_椭圆 6"/>
          <p:cNvSpPr/>
          <p:nvPr>
            <p:custDataLst>
              <p:tags r:id="rId4"/>
            </p:custDataLst>
          </p:nvPr>
        </p:nvSpPr>
        <p:spPr>
          <a:xfrm>
            <a:off x="8520920" y="4758842"/>
            <a:ext cx="721825" cy="721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6" name="PA_矩形 7"/>
          <p:cNvSpPr/>
          <p:nvPr>
            <p:custDataLst>
              <p:tags r:id="rId5"/>
            </p:custDataLst>
          </p:nvPr>
        </p:nvSpPr>
        <p:spPr>
          <a:xfrm>
            <a:off x="7506929" y="2791009"/>
            <a:ext cx="721825" cy="23287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7" name="PA_椭圆 8"/>
          <p:cNvSpPr/>
          <p:nvPr>
            <p:custDataLst>
              <p:tags r:id="rId6"/>
            </p:custDataLst>
          </p:nvPr>
        </p:nvSpPr>
        <p:spPr>
          <a:xfrm>
            <a:off x="7506929" y="4758842"/>
            <a:ext cx="721825" cy="72182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8" name="PA_矩形 9"/>
          <p:cNvSpPr/>
          <p:nvPr>
            <p:custDataLst>
              <p:tags r:id="rId7"/>
            </p:custDataLst>
          </p:nvPr>
        </p:nvSpPr>
        <p:spPr>
          <a:xfrm>
            <a:off x="6492937" y="3902392"/>
            <a:ext cx="721825" cy="12173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9" name="PA_椭圆 10"/>
          <p:cNvSpPr/>
          <p:nvPr>
            <p:custDataLst>
              <p:tags r:id="rId8"/>
            </p:custDataLst>
          </p:nvPr>
        </p:nvSpPr>
        <p:spPr>
          <a:xfrm>
            <a:off x="6492937" y="4758842"/>
            <a:ext cx="721825" cy="721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10" name="PA_矩形 11"/>
          <p:cNvSpPr/>
          <p:nvPr>
            <p:custDataLst>
              <p:tags r:id="rId9"/>
            </p:custDataLst>
          </p:nvPr>
        </p:nvSpPr>
        <p:spPr>
          <a:xfrm>
            <a:off x="5478943" y="3432630"/>
            <a:ext cx="721825" cy="1687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11" name="PA_椭圆 12"/>
          <p:cNvSpPr/>
          <p:nvPr>
            <p:custDataLst>
              <p:tags r:id="rId10"/>
            </p:custDataLst>
          </p:nvPr>
        </p:nvSpPr>
        <p:spPr>
          <a:xfrm>
            <a:off x="5478943" y="4758842"/>
            <a:ext cx="721825" cy="72182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grpSp>
        <p:nvGrpSpPr>
          <p:cNvPr id="12" name="PA_组合 13"/>
          <p:cNvGrpSpPr/>
          <p:nvPr>
            <p:custDataLst>
              <p:tags r:id="rId11"/>
            </p:custDataLst>
          </p:nvPr>
        </p:nvGrpSpPr>
        <p:grpSpPr>
          <a:xfrm>
            <a:off x="9712549" y="4933033"/>
            <a:ext cx="366552" cy="367179"/>
            <a:chOff x="9145588" y="4435475"/>
            <a:chExt cx="464344" cy="465138"/>
          </a:xfrm>
          <a:solidFill>
            <a:schemeClr val="bg1"/>
          </a:solidFill>
        </p:grpSpPr>
        <p:sp>
          <p:nvSpPr>
            <p:cNvPr id="1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4"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5"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6"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8"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9"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20"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21"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grpSp>
      <p:grpSp>
        <p:nvGrpSpPr>
          <p:cNvPr id="22" name="PA_组合 23"/>
          <p:cNvGrpSpPr/>
          <p:nvPr>
            <p:custDataLst>
              <p:tags r:id="rId12"/>
            </p:custDataLst>
          </p:nvPr>
        </p:nvGrpSpPr>
        <p:grpSpPr>
          <a:xfrm>
            <a:off x="8710148" y="4929673"/>
            <a:ext cx="343368" cy="366552"/>
            <a:chOff x="9159875" y="1647825"/>
            <a:chExt cx="434975" cy="464344"/>
          </a:xfrm>
          <a:solidFill>
            <a:schemeClr val="bg1"/>
          </a:solidFill>
        </p:grpSpPr>
        <p:sp>
          <p:nvSpPr>
            <p:cNvPr id="23"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24"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25"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grpSp>
      <p:grpSp>
        <p:nvGrpSpPr>
          <p:cNvPr id="26" name="PA_组合 27"/>
          <p:cNvGrpSpPr/>
          <p:nvPr>
            <p:custDataLst>
              <p:tags r:id="rId13"/>
            </p:custDataLst>
          </p:nvPr>
        </p:nvGrpSpPr>
        <p:grpSpPr>
          <a:xfrm>
            <a:off x="7683311" y="4965300"/>
            <a:ext cx="367179" cy="308907"/>
            <a:chOff x="5368132" y="2625725"/>
            <a:chExt cx="465138" cy="391319"/>
          </a:xfrm>
          <a:solidFill>
            <a:schemeClr val="bg1"/>
          </a:solidFill>
        </p:grpSpPr>
        <p:sp>
          <p:nvSpPr>
            <p:cNvPr id="2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2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2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grpSp>
      <p:grpSp>
        <p:nvGrpSpPr>
          <p:cNvPr id="30" name="PA_组合 31"/>
          <p:cNvGrpSpPr/>
          <p:nvPr>
            <p:custDataLst>
              <p:tags r:id="rId14"/>
            </p:custDataLst>
          </p:nvPr>
        </p:nvGrpSpPr>
        <p:grpSpPr>
          <a:xfrm>
            <a:off x="6670257" y="4936476"/>
            <a:ext cx="366552" cy="366552"/>
            <a:chOff x="4439444" y="1652588"/>
            <a:chExt cx="464344" cy="464344"/>
          </a:xfrm>
          <a:solidFill>
            <a:schemeClr val="bg1"/>
          </a:solidFill>
        </p:grpSpPr>
        <p:sp>
          <p:nvSpPr>
            <p:cNvPr id="3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grpSp>
      <p:grpSp>
        <p:nvGrpSpPr>
          <p:cNvPr id="34" name="PA_组合 35"/>
          <p:cNvGrpSpPr/>
          <p:nvPr>
            <p:custDataLst>
              <p:tags r:id="rId15"/>
            </p:custDataLst>
          </p:nvPr>
        </p:nvGrpSpPr>
        <p:grpSpPr>
          <a:xfrm>
            <a:off x="5656578" y="4987770"/>
            <a:ext cx="366552" cy="286349"/>
            <a:chOff x="2581275" y="1710532"/>
            <a:chExt cx="464344" cy="362744"/>
          </a:xfrm>
          <a:solidFill>
            <a:schemeClr val="bg1"/>
          </a:solidFill>
        </p:grpSpPr>
        <p:sp>
          <p:nvSpPr>
            <p:cNvPr id="35"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36"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37"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38"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39"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40"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41"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grpSp>
      <p:sp>
        <p:nvSpPr>
          <p:cNvPr id="42" name="PA_文本框 43"/>
          <p:cNvSpPr txBox="1"/>
          <p:nvPr>
            <p:custDataLst>
              <p:tags r:id="rId16"/>
            </p:custDataLst>
          </p:nvPr>
        </p:nvSpPr>
        <p:spPr>
          <a:xfrm>
            <a:off x="5497612" y="5554827"/>
            <a:ext cx="684483" cy="139975"/>
          </a:xfrm>
          <a:prstGeom prst="rect">
            <a:avLst/>
          </a:prstGeom>
          <a:noFill/>
        </p:spPr>
        <p:txBody>
          <a:bodyPr wrap="none" lIns="0" tIns="0" rIns="0" bIns="0" rtlCol="0">
            <a:spAutoFit/>
          </a:bodyPr>
          <a:lstStyle/>
          <a:p>
            <a:pPr algn="just">
              <a:lnSpc>
                <a:spcPct val="120000"/>
              </a:lnSpc>
            </a:pPr>
            <a:r>
              <a:rPr lang="zh-CN" altLang="en-US" sz="760">
                <a:solidFill>
                  <a:schemeClr val="tx1">
                    <a:lumMod val="75000"/>
                    <a:lumOff val="25000"/>
                  </a:schemeClr>
                </a:solidFill>
                <a:latin typeface="+mn-ea"/>
                <a:cs typeface="+mn-ea"/>
                <a:sym typeface="Arial" panose="020B0604020202020204" pitchFamily="34" charset="0"/>
              </a:rPr>
              <a:t>请替换文字内容</a:t>
            </a:r>
            <a:endParaRPr lang="en-GB" sz="760" dirty="0">
              <a:solidFill>
                <a:schemeClr val="tx1">
                  <a:lumMod val="75000"/>
                  <a:lumOff val="25000"/>
                </a:schemeClr>
              </a:solidFill>
              <a:latin typeface="+mn-ea"/>
              <a:cs typeface="+mn-ea"/>
              <a:sym typeface="Arial" panose="020B0604020202020204" pitchFamily="34" charset="0"/>
            </a:endParaRPr>
          </a:p>
        </p:txBody>
      </p:sp>
      <p:sp>
        <p:nvSpPr>
          <p:cNvPr id="43" name="PA_文本框 44"/>
          <p:cNvSpPr txBox="1"/>
          <p:nvPr>
            <p:custDataLst>
              <p:tags r:id="rId17"/>
            </p:custDataLst>
          </p:nvPr>
        </p:nvSpPr>
        <p:spPr>
          <a:xfrm>
            <a:off x="6511294" y="5554826"/>
            <a:ext cx="684483" cy="139975"/>
          </a:xfrm>
          <a:prstGeom prst="rect">
            <a:avLst/>
          </a:prstGeom>
          <a:noFill/>
        </p:spPr>
        <p:txBody>
          <a:bodyPr wrap="none" lIns="0" tIns="0" rIns="0" bIns="0" rtlCol="0">
            <a:spAutoFit/>
          </a:bodyPr>
          <a:lstStyle/>
          <a:p>
            <a:pPr algn="just">
              <a:lnSpc>
                <a:spcPct val="120000"/>
              </a:lnSpc>
            </a:pPr>
            <a:r>
              <a:rPr lang="zh-CN" altLang="en-US" sz="760">
                <a:solidFill>
                  <a:schemeClr val="tx1">
                    <a:lumMod val="75000"/>
                    <a:lumOff val="25000"/>
                  </a:schemeClr>
                </a:solidFill>
                <a:latin typeface="+mn-ea"/>
                <a:cs typeface="+mn-ea"/>
                <a:sym typeface="Arial" panose="020B0604020202020204" pitchFamily="34" charset="0"/>
              </a:rPr>
              <a:t>请替换文字内容</a:t>
            </a:r>
            <a:endParaRPr lang="en-GB" altLang="zh-CN" sz="760" dirty="0">
              <a:solidFill>
                <a:schemeClr val="tx1">
                  <a:lumMod val="75000"/>
                  <a:lumOff val="25000"/>
                </a:schemeClr>
              </a:solidFill>
              <a:latin typeface="+mn-ea"/>
              <a:cs typeface="+mn-ea"/>
              <a:sym typeface="Arial" panose="020B0604020202020204" pitchFamily="34" charset="0"/>
            </a:endParaRPr>
          </a:p>
        </p:txBody>
      </p:sp>
      <p:sp>
        <p:nvSpPr>
          <p:cNvPr id="44" name="PA_文本框 45"/>
          <p:cNvSpPr txBox="1"/>
          <p:nvPr>
            <p:custDataLst>
              <p:tags r:id="rId18"/>
            </p:custDataLst>
          </p:nvPr>
        </p:nvSpPr>
        <p:spPr>
          <a:xfrm>
            <a:off x="7530297" y="5554826"/>
            <a:ext cx="684483" cy="139975"/>
          </a:xfrm>
          <a:prstGeom prst="rect">
            <a:avLst/>
          </a:prstGeom>
          <a:noFill/>
        </p:spPr>
        <p:txBody>
          <a:bodyPr wrap="none" lIns="0" tIns="0" rIns="0" bIns="0" rtlCol="0">
            <a:spAutoFit/>
          </a:bodyPr>
          <a:lstStyle/>
          <a:p>
            <a:pPr algn="just">
              <a:lnSpc>
                <a:spcPct val="120000"/>
              </a:lnSpc>
            </a:pPr>
            <a:r>
              <a:rPr lang="zh-CN" altLang="en-US" sz="760">
                <a:solidFill>
                  <a:schemeClr val="tx1">
                    <a:lumMod val="75000"/>
                    <a:lumOff val="25000"/>
                  </a:schemeClr>
                </a:solidFill>
                <a:latin typeface="+mn-ea"/>
                <a:cs typeface="+mn-ea"/>
                <a:sym typeface="Arial" panose="020B0604020202020204" pitchFamily="34" charset="0"/>
              </a:rPr>
              <a:t>请替换文字内容</a:t>
            </a:r>
            <a:endParaRPr lang="en-GB" sz="760" dirty="0">
              <a:solidFill>
                <a:schemeClr val="tx1">
                  <a:lumMod val="75000"/>
                  <a:lumOff val="25000"/>
                </a:schemeClr>
              </a:solidFill>
              <a:latin typeface="+mn-ea"/>
              <a:cs typeface="+mn-ea"/>
              <a:sym typeface="Arial" panose="020B0604020202020204" pitchFamily="34" charset="0"/>
            </a:endParaRPr>
          </a:p>
        </p:txBody>
      </p:sp>
      <p:sp>
        <p:nvSpPr>
          <p:cNvPr id="45" name="PA_文本框 46"/>
          <p:cNvSpPr txBox="1"/>
          <p:nvPr>
            <p:custDataLst>
              <p:tags r:id="rId19"/>
            </p:custDataLst>
          </p:nvPr>
        </p:nvSpPr>
        <p:spPr>
          <a:xfrm>
            <a:off x="9553268" y="5551465"/>
            <a:ext cx="684483" cy="139975"/>
          </a:xfrm>
          <a:prstGeom prst="rect">
            <a:avLst/>
          </a:prstGeom>
          <a:noFill/>
        </p:spPr>
        <p:txBody>
          <a:bodyPr wrap="none" lIns="0" tIns="0" rIns="0" bIns="0" rtlCol="0">
            <a:spAutoFit/>
          </a:bodyPr>
          <a:lstStyle/>
          <a:p>
            <a:pPr algn="just">
              <a:lnSpc>
                <a:spcPct val="120000"/>
              </a:lnSpc>
            </a:pPr>
            <a:r>
              <a:rPr lang="zh-CN" altLang="en-US" sz="760">
                <a:solidFill>
                  <a:schemeClr val="tx1">
                    <a:lumMod val="75000"/>
                    <a:lumOff val="25000"/>
                  </a:schemeClr>
                </a:solidFill>
                <a:latin typeface="+mn-ea"/>
                <a:cs typeface="+mn-ea"/>
                <a:sym typeface="Arial" panose="020B0604020202020204" pitchFamily="34" charset="0"/>
              </a:rPr>
              <a:t>请替换文字内容</a:t>
            </a:r>
            <a:endParaRPr lang="en-GB" sz="760" dirty="0">
              <a:solidFill>
                <a:schemeClr val="tx1">
                  <a:lumMod val="75000"/>
                  <a:lumOff val="25000"/>
                </a:schemeClr>
              </a:solidFill>
              <a:latin typeface="+mn-ea"/>
              <a:cs typeface="+mn-ea"/>
              <a:sym typeface="Arial" panose="020B0604020202020204" pitchFamily="34" charset="0"/>
            </a:endParaRPr>
          </a:p>
        </p:txBody>
      </p:sp>
      <p:sp>
        <p:nvSpPr>
          <p:cNvPr id="46" name="PA_文本框 47"/>
          <p:cNvSpPr txBox="1"/>
          <p:nvPr>
            <p:custDataLst>
              <p:tags r:id="rId20"/>
            </p:custDataLst>
          </p:nvPr>
        </p:nvSpPr>
        <p:spPr>
          <a:xfrm>
            <a:off x="8539589" y="5551871"/>
            <a:ext cx="684483" cy="139975"/>
          </a:xfrm>
          <a:prstGeom prst="rect">
            <a:avLst/>
          </a:prstGeom>
          <a:noFill/>
        </p:spPr>
        <p:txBody>
          <a:bodyPr wrap="none" lIns="0" tIns="0" rIns="0" bIns="0" rtlCol="0">
            <a:spAutoFit/>
          </a:bodyPr>
          <a:lstStyle/>
          <a:p>
            <a:pPr algn="just">
              <a:lnSpc>
                <a:spcPct val="120000"/>
              </a:lnSpc>
            </a:pPr>
            <a:r>
              <a:rPr lang="zh-CN" altLang="en-US" sz="760">
                <a:solidFill>
                  <a:schemeClr val="tx1">
                    <a:lumMod val="75000"/>
                    <a:lumOff val="25000"/>
                  </a:schemeClr>
                </a:solidFill>
                <a:latin typeface="+mn-ea"/>
                <a:cs typeface="+mn-ea"/>
                <a:sym typeface="Arial" panose="020B0604020202020204" pitchFamily="34" charset="0"/>
              </a:rPr>
              <a:t>请替换文字内容</a:t>
            </a:r>
            <a:endParaRPr lang="en-GB" sz="760" dirty="0">
              <a:solidFill>
                <a:schemeClr val="tx1">
                  <a:lumMod val="75000"/>
                  <a:lumOff val="25000"/>
                </a:schemeClr>
              </a:solidFill>
              <a:latin typeface="+mn-ea"/>
              <a:cs typeface="+mn-ea"/>
              <a:sym typeface="Arial" panose="020B0604020202020204" pitchFamily="34" charset="0"/>
            </a:endParaRPr>
          </a:p>
        </p:txBody>
      </p:sp>
      <p:sp>
        <p:nvSpPr>
          <p:cNvPr id="47" name="PA_文本框 48"/>
          <p:cNvSpPr txBox="1"/>
          <p:nvPr>
            <p:custDataLst>
              <p:tags r:id="rId21"/>
            </p:custDataLst>
          </p:nvPr>
        </p:nvSpPr>
        <p:spPr>
          <a:xfrm>
            <a:off x="8752790" y="1976857"/>
            <a:ext cx="258084" cy="245067"/>
          </a:xfrm>
          <a:prstGeom prst="rect">
            <a:avLst/>
          </a:prstGeom>
          <a:noFill/>
        </p:spPr>
        <p:txBody>
          <a:bodyPr wrap="none" lIns="0" tIns="0" rIns="0" bIns="0" rtlCol="0">
            <a:spAutoFit/>
          </a:bodyPr>
          <a:lstStyle/>
          <a:p>
            <a:pPr algn="just">
              <a:lnSpc>
                <a:spcPct val="120000"/>
              </a:lnSpc>
            </a:pPr>
            <a:r>
              <a:rPr lang="en-US" sz="1325">
                <a:solidFill>
                  <a:schemeClr val="tx1">
                    <a:lumMod val="75000"/>
                    <a:lumOff val="25000"/>
                  </a:schemeClr>
                </a:solidFill>
                <a:latin typeface="Agency FB" panose="020B0503020202020204" pitchFamily="34" charset="0"/>
                <a:cs typeface="+mn-ea"/>
                <a:sym typeface="Arial" panose="020B0604020202020204" pitchFamily="34" charset="0"/>
              </a:rPr>
              <a:t>96%</a:t>
            </a:r>
            <a:endParaRPr lang="en-GB" sz="1325">
              <a:solidFill>
                <a:schemeClr val="tx1">
                  <a:lumMod val="75000"/>
                  <a:lumOff val="25000"/>
                </a:schemeClr>
              </a:solidFill>
              <a:latin typeface="Agency FB" panose="020B0503020202020204" pitchFamily="34" charset="0"/>
              <a:cs typeface="+mn-ea"/>
              <a:sym typeface="Arial" panose="020B0604020202020204" pitchFamily="34" charset="0"/>
            </a:endParaRPr>
          </a:p>
        </p:txBody>
      </p:sp>
      <p:sp>
        <p:nvSpPr>
          <p:cNvPr id="48" name="PA_文本框 49"/>
          <p:cNvSpPr txBox="1"/>
          <p:nvPr>
            <p:custDataLst>
              <p:tags r:id="rId22"/>
            </p:custDataLst>
          </p:nvPr>
        </p:nvSpPr>
        <p:spPr>
          <a:xfrm>
            <a:off x="5710812" y="3045638"/>
            <a:ext cx="258084" cy="245067"/>
          </a:xfrm>
          <a:prstGeom prst="rect">
            <a:avLst/>
          </a:prstGeom>
          <a:noFill/>
        </p:spPr>
        <p:txBody>
          <a:bodyPr wrap="none" lIns="0" tIns="0" rIns="0" bIns="0" rtlCol="0">
            <a:spAutoFit/>
          </a:bodyPr>
          <a:lstStyle/>
          <a:p>
            <a:pPr algn="just">
              <a:lnSpc>
                <a:spcPct val="120000"/>
              </a:lnSpc>
            </a:pPr>
            <a:r>
              <a:rPr lang="en-US" sz="1325">
                <a:solidFill>
                  <a:schemeClr val="tx1">
                    <a:lumMod val="75000"/>
                    <a:lumOff val="25000"/>
                  </a:schemeClr>
                </a:solidFill>
                <a:latin typeface="Agency FB" panose="020B0503020202020204" pitchFamily="34" charset="0"/>
                <a:cs typeface="+mn-ea"/>
                <a:sym typeface="Arial" panose="020B0604020202020204" pitchFamily="34" charset="0"/>
              </a:rPr>
              <a:t>50%</a:t>
            </a:r>
            <a:endParaRPr lang="en-GB" sz="1325">
              <a:solidFill>
                <a:schemeClr val="tx1">
                  <a:lumMod val="75000"/>
                  <a:lumOff val="25000"/>
                </a:schemeClr>
              </a:solidFill>
              <a:latin typeface="Agency FB" panose="020B0503020202020204" pitchFamily="34" charset="0"/>
              <a:cs typeface="+mn-ea"/>
              <a:sym typeface="Arial" panose="020B0604020202020204" pitchFamily="34" charset="0"/>
            </a:endParaRPr>
          </a:p>
        </p:txBody>
      </p:sp>
      <p:sp>
        <p:nvSpPr>
          <p:cNvPr id="49" name="PA_文本框 50"/>
          <p:cNvSpPr txBox="1"/>
          <p:nvPr>
            <p:custDataLst>
              <p:tags r:id="rId23"/>
            </p:custDataLst>
          </p:nvPr>
        </p:nvSpPr>
        <p:spPr>
          <a:xfrm>
            <a:off x="6724476" y="3550894"/>
            <a:ext cx="256480" cy="245067"/>
          </a:xfrm>
          <a:prstGeom prst="rect">
            <a:avLst/>
          </a:prstGeom>
          <a:noFill/>
        </p:spPr>
        <p:txBody>
          <a:bodyPr wrap="none" lIns="0" tIns="0" rIns="0" bIns="0" rtlCol="0">
            <a:spAutoFit/>
          </a:bodyPr>
          <a:lstStyle/>
          <a:p>
            <a:pPr algn="just">
              <a:lnSpc>
                <a:spcPct val="120000"/>
              </a:lnSpc>
            </a:pPr>
            <a:r>
              <a:rPr lang="en-US" sz="1325">
                <a:solidFill>
                  <a:schemeClr val="tx1">
                    <a:lumMod val="75000"/>
                    <a:lumOff val="25000"/>
                  </a:schemeClr>
                </a:solidFill>
                <a:latin typeface="Agency FB" panose="020B0503020202020204" pitchFamily="34" charset="0"/>
                <a:cs typeface="+mn-ea"/>
                <a:sym typeface="Arial" panose="020B0604020202020204" pitchFamily="34" charset="0"/>
              </a:rPr>
              <a:t>35%</a:t>
            </a:r>
            <a:endParaRPr lang="en-GB" sz="1325">
              <a:solidFill>
                <a:schemeClr val="tx1">
                  <a:lumMod val="75000"/>
                  <a:lumOff val="25000"/>
                </a:schemeClr>
              </a:solidFill>
              <a:latin typeface="Agency FB" panose="020B0503020202020204" pitchFamily="34" charset="0"/>
              <a:cs typeface="+mn-ea"/>
              <a:sym typeface="Arial" panose="020B0604020202020204" pitchFamily="34" charset="0"/>
            </a:endParaRPr>
          </a:p>
        </p:txBody>
      </p:sp>
      <p:sp>
        <p:nvSpPr>
          <p:cNvPr id="50" name="PA_文本框 51"/>
          <p:cNvSpPr txBox="1"/>
          <p:nvPr>
            <p:custDataLst>
              <p:tags r:id="rId24"/>
            </p:custDataLst>
          </p:nvPr>
        </p:nvSpPr>
        <p:spPr>
          <a:xfrm>
            <a:off x="9767963" y="3099818"/>
            <a:ext cx="251672" cy="245067"/>
          </a:xfrm>
          <a:prstGeom prst="rect">
            <a:avLst/>
          </a:prstGeom>
          <a:noFill/>
        </p:spPr>
        <p:txBody>
          <a:bodyPr wrap="none" lIns="0" tIns="0" rIns="0" bIns="0" rtlCol="0">
            <a:spAutoFit/>
          </a:bodyPr>
          <a:lstStyle/>
          <a:p>
            <a:pPr algn="just">
              <a:lnSpc>
                <a:spcPct val="120000"/>
              </a:lnSpc>
            </a:pPr>
            <a:r>
              <a:rPr lang="en-US" sz="1325">
                <a:solidFill>
                  <a:schemeClr val="tx1">
                    <a:lumMod val="75000"/>
                    <a:lumOff val="25000"/>
                  </a:schemeClr>
                </a:solidFill>
                <a:latin typeface="Agency FB" panose="020B0503020202020204" pitchFamily="34" charset="0"/>
                <a:cs typeface="+mn-ea"/>
                <a:sym typeface="Arial" panose="020B0604020202020204" pitchFamily="34" charset="0"/>
              </a:rPr>
              <a:t>46%</a:t>
            </a:r>
            <a:endParaRPr lang="en-GB" sz="1325">
              <a:solidFill>
                <a:schemeClr val="tx1">
                  <a:lumMod val="75000"/>
                  <a:lumOff val="25000"/>
                </a:schemeClr>
              </a:solidFill>
              <a:latin typeface="Agency FB" panose="020B0503020202020204" pitchFamily="34" charset="0"/>
              <a:cs typeface="+mn-ea"/>
              <a:sym typeface="Arial" panose="020B0604020202020204" pitchFamily="34" charset="0"/>
            </a:endParaRPr>
          </a:p>
        </p:txBody>
      </p:sp>
      <p:sp>
        <p:nvSpPr>
          <p:cNvPr id="51" name="PA_文本框 52"/>
          <p:cNvSpPr txBox="1"/>
          <p:nvPr>
            <p:custDataLst>
              <p:tags r:id="rId25"/>
            </p:custDataLst>
          </p:nvPr>
        </p:nvSpPr>
        <p:spPr>
          <a:xfrm>
            <a:off x="7720213" y="2452189"/>
            <a:ext cx="253274" cy="245067"/>
          </a:xfrm>
          <a:prstGeom prst="rect">
            <a:avLst/>
          </a:prstGeom>
          <a:noFill/>
        </p:spPr>
        <p:txBody>
          <a:bodyPr wrap="none" lIns="0" tIns="0" rIns="0" bIns="0" rtlCol="0">
            <a:spAutoFit/>
          </a:bodyPr>
          <a:lstStyle/>
          <a:p>
            <a:pPr algn="just">
              <a:lnSpc>
                <a:spcPct val="120000"/>
              </a:lnSpc>
            </a:pPr>
            <a:r>
              <a:rPr lang="en-US" sz="1325">
                <a:solidFill>
                  <a:schemeClr val="tx1">
                    <a:lumMod val="75000"/>
                    <a:lumOff val="25000"/>
                  </a:schemeClr>
                </a:solidFill>
                <a:latin typeface="Agency FB" panose="020B0503020202020204" pitchFamily="34" charset="0"/>
                <a:cs typeface="+mn-ea"/>
                <a:sym typeface="Arial" panose="020B0604020202020204" pitchFamily="34" charset="0"/>
              </a:rPr>
              <a:t>82%</a:t>
            </a:r>
            <a:endParaRPr lang="en-GB" sz="1325">
              <a:solidFill>
                <a:schemeClr val="tx1">
                  <a:lumMod val="75000"/>
                  <a:lumOff val="25000"/>
                </a:schemeClr>
              </a:solidFill>
              <a:latin typeface="Agency FB" panose="020B0503020202020204" pitchFamily="34" charset="0"/>
              <a:cs typeface="+mn-ea"/>
              <a:sym typeface="Arial" panose="020B0604020202020204" pitchFamily="34" charset="0"/>
            </a:endParaRPr>
          </a:p>
        </p:txBody>
      </p:sp>
      <p:sp>
        <p:nvSpPr>
          <p:cNvPr id="52" name="PA_文本框 53"/>
          <p:cNvSpPr txBox="1"/>
          <p:nvPr>
            <p:custDataLst>
              <p:tags r:id="rId26"/>
            </p:custDataLst>
          </p:nvPr>
        </p:nvSpPr>
        <p:spPr>
          <a:xfrm>
            <a:off x="1860831" y="3169158"/>
            <a:ext cx="1189428" cy="245067"/>
          </a:xfrm>
          <a:prstGeom prst="rect">
            <a:avLst/>
          </a:prstGeom>
          <a:noFill/>
        </p:spPr>
        <p:txBody>
          <a:bodyPr wrap="none" lIns="0" tIns="0" rIns="0" bIns="0" rtlCol="0">
            <a:spAutoFit/>
          </a:bodyPr>
          <a:lstStyle/>
          <a:p>
            <a:pPr>
              <a:lnSpc>
                <a:spcPct val="120000"/>
              </a:lnSpc>
            </a:pPr>
            <a:r>
              <a:rPr lang="zh-CN" altLang="en-US" sz="1325">
                <a:solidFill>
                  <a:schemeClr val="tx1">
                    <a:lumMod val="75000"/>
                    <a:lumOff val="25000"/>
                  </a:schemeClr>
                </a:solidFill>
                <a:latin typeface="+mn-ea"/>
                <a:cs typeface="+mn-ea"/>
                <a:sym typeface="Arial" panose="020B0604020202020204" pitchFamily="34" charset="0"/>
              </a:rPr>
              <a:t>请替换文字内容</a:t>
            </a:r>
            <a:endParaRPr lang="en-GB" sz="1325" dirty="0">
              <a:solidFill>
                <a:schemeClr val="tx1">
                  <a:lumMod val="75000"/>
                  <a:lumOff val="25000"/>
                </a:schemeClr>
              </a:solidFill>
              <a:latin typeface="+mn-ea"/>
              <a:cs typeface="+mn-ea"/>
              <a:sym typeface="Arial" panose="020B0604020202020204" pitchFamily="34" charset="0"/>
            </a:endParaRPr>
          </a:p>
        </p:txBody>
      </p:sp>
      <p:sp>
        <p:nvSpPr>
          <p:cNvPr id="53" name="PA_文本框 54"/>
          <p:cNvSpPr txBox="1"/>
          <p:nvPr>
            <p:custDataLst>
              <p:tags r:id="rId27"/>
            </p:custDataLst>
          </p:nvPr>
        </p:nvSpPr>
        <p:spPr>
          <a:xfrm>
            <a:off x="1860730" y="3872221"/>
            <a:ext cx="501740" cy="350096"/>
          </a:xfrm>
          <a:prstGeom prst="rect">
            <a:avLst/>
          </a:prstGeom>
          <a:noFill/>
        </p:spPr>
        <p:txBody>
          <a:bodyPr wrap="none" lIns="0" tIns="0" rIns="0" bIns="0" rtlCol="0">
            <a:spAutoFit/>
          </a:bodyPr>
          <a:lstStyle/>
          <a:p>
            <a:pPr>
              <a:lnSpc>
                <a:spcPct val="120000"/>
              </a:lnSpc>
            </a:pPr>
            <a:r>
              <a:rPr lang="en-US" sz="1895" dirty="0">
                <a:solidFill>
                  <a:schemeClr val="tx1">
                    <a:lumMod val="75000"/>
                    <a:lumOff val="25000"/>
                  </a:schemeClr>
                </a:solidFill>
                <a:latin typeface="+mn-ea"/>
                <a:cs typeface="+mn-ea"/>
                <a:sym typeface="Arial" panose="020B0604020202020204" pitchFamily="34" charset="0"/>
              </a:rPr>
              <a:t>85%</a:t>
            </a:r>
            <a:endParaRPr lang="en-GB" sz="1895" dirty="0">
              <a:solidFill>
                <a:schemeClr val="tx1">
                  <a:lumMod val="75000"/>
                  <a:lumOff val="25000"/>
                </a:schemeClr>
              </a:solidFill>
              <a:latin typeface="+mn-ea"/>
              <a:cs typeface="+mn-ea"/>
              <a:sym typeface="Arial" panose="020B0604020202020204" pitchFamily="34" charset="0"/>
            </a:endParaRPr>
          </a:p>
        </p:txBody>
      </p:sp>
      <p:sp>
        <p:nvSpPr>
          <p:cNvPr id="54" name="PA_矩形 55"/>
          <p:cNvSpPr/>
          <p:nvPr>
            <p:custDataLst>
              <p:tags r:id="rId28"/>
            </p:custDataLst>
          </p:nvPr>
        </p:nvSpPr>
        <p:spPr>
          <a:xfrm>
            <a:off x="1856668" y="3401437"/>
            <a:ext cx="3328339" cy="279948"/>
          </a:xfrm>
          <a:prstGeom prst="rect">
            <a:avLst/>
          </a:prstGeom>
        </p:spPr>
        <p:txBody>
          <a:bodyPr wrap="square" lIns="0" tIns="0" rIns="0" bIns="0">
            <a:spAutoFit/>
          </a:bodyPr>
          <a:lstStyle/>
          <a:p>
            <a:pPr algn="just">
              <a:lnSpc>
                <a:spcPct val="120000"/>
              </a:lnSpc>
            </a:pPr>
            <a:r>
              <a:rPr lang="zh-CN" altLang="en-US" sz="760" dirty="0">
                <a:solidFill>
                  <a:schemeClr val="tx1">
                    <a:lumMod val="75000"/>
                    <a:lumOff val="25000"/>
                  </a:schemeClr>
                </a:solidFill>
                <a:latin typeface="+mn-ea"/>
                <a:cs typeface="+mn-ea"/>
                <a:sym typeface="Arial" panose="020B0604020202020204" pitchFamily="34" charset="0"/>
              </a:rPr>
              <a:t>点击添加相关标题文字，点击添加相关标题文字，点击添加相关标题文字，点击添加相关标题文字。</a:t>
            </a:r>
            <a:endParaRPr lang="en-GB" altLang="zh-CN" sz="760" dirty="0">
              <a:solidFill>
                <a:schemeClr val="tx1">
                  <a:lumMod val="75000"/>
                  <a:lumOff val="25000"/>
                </a:schemeClr>
              </a:solidFill>
              <a:latin typeface="+mn-ea"/>
              <a:cs typeface="+mn-ea"/>
              <a:sym typeface="Arial" panose="020B0604020202020204" pitchFamily="34" charset="0"/>
            </a:endParaRPr>
          </a:p>
        </p:txBody>
      </p:sp>
      <p:sp>
        <p:nvSpPr>
          <p:cNvPr id="55" name="PA_矩形 56"/>
          <p:cNvSpPr/>
          <p:nvPr>
            <p:custDataLst>
              <p:tags r:id="rId29"/>
            </p:custDataLst>
          </p:nvPr>
        </p:nvSpPr>
        <p:spPr>
          <a:xfrm>
            <a:off x="2355255" y="3922907"/>
            <a:ext cx="1606249" cy="245067"/>
          </a:xfrm>
          <a:prstGeom prst="rect">
            <a:avLst/>
          </a:prstGeom>
        </p:spPr>
        <p:txBody>
          <a:bodyPr wrap="square" lIns="0" tIns="0" rIns="0" bIns="0">
            <a:spAutoFit/>
          </a:bodyPr>
          <a:lstStyle/>
          <a:p>
            <a:pPr>
              <a:lnSpc>
                <a:spcPct val="120000"/>
              </a:lnSpc>
            </a:pPr>
            <a:r>
              <a:rPr lang="zh-CN" altLang="en-US" sz="1325">
                <a:solidFill>
                  <a:schemeClr val="tx1">
                    <a:lumMod val="75000"/>
                    <a:lumOff val="25000"/>
                  </a:schemeClr>
                </a:solidFill>
                <a:latin typeface="+mn-ea"/>
                <a:cs typeface="+mn-ea"/>
                <a:sym typeface="Arial" panose="020B0604020202020204" pitchFamily="34" charset="0"/>
              </a:rPr>
              <a:t>请替换文字内容</a:t>
            </a:r>
            <a:endParaRPr lang="en-GB" altLang="zh-CN" sz="1325" dirty="0">
              <a:solidFill>
                <a:schemeClr val="tx1">
                  <a:lumMod val="75000"/>
                  <a:lumOff val="25000"/>
                </a:schemeClr>
              </a:solidFill>
              <a:latin typeface="+mn-ea"/>
              <a:cs typeface="+mn-ea"/>
              <a:sym typeface="Arial" panose="020B0604020202020204" pitchFamily="34" charset="0"/>
            </a:endParaRPr>
          </a:p>
        </p:txBody>
      </p:sp>
      <p:sp>
        <p:nvSpPr>
          <p:cNvPr id="56" name="PA_矩形 57"/>
          <p:cNvSpPr/>
          <p:nvPr>
            <p:custDataLst>
              <p:tags r:id="rId30"/>
            </p:custDataLst>
          </p:nvPr>
        </p:nvSpPr>
        <p:spPr>
          <a:xfrm>
            <a:off x="1856667" y="4181036"/>
            <a:ext cx="3328341" cy="279948"/>
          </a:xfrm>
          <a:prstGeom prst="rect">
            <a:avLst/>
          </a:prstGeom>
        </p:spPr>
        <p:txBody>
          <a:bodyPr wrap="square" lIns="0" tIns="0" rIns="0" bIns="0">
            <a:spAutoFit/>
          </a:bodyPr>
          <a:lstStyle/>
          <a:p>
            <a:pPr algn="just">
              <a:lnSpc>
                <a:spcPct val="120000"/>
              </a:lnSpc>
            </a:pPr>
            <a:r>
              <a:rPr lang="zh-CN" altLang="en-US" sz="760" dirty="0">
                <a:solidFill>
                  <a:schemeClr val="tx1">
                    <a:lumMod val="75000"/>
                    <a:lumOff val="25000"/>
                  </a:schemeClr>
                </a:solidFill>
                <a:latin typeface="+mn-ea"/>
                <a:cs typeface="+mn-ea"/>
                <a:sym typeface="Arial" panose="020B0604020202020204" pitchFamily="34" charset="0"/>
              </a:rPr>
              <a:t>点击添加相关标题文字，点击添加相关标题文字，点击添加相关标题文字，点击添加相关标题文字。</a:t>
            </a:r>
            <a:endParaRPr lang="en-GB" altLang="zh-CN" sz="760" dirty="0">
              <a:solidFill>
                <a:schemeClr val="tx1">
                  <a:lumMod val="75000"/>
                  <a:lumOff val="25000"/>
                </a:schemeClr>
              </a:solidFill>
              <a:latin typeface="+mn-ea"/>
              <a:cs typeface="+mn-ea"/>
              <a:sym typeface="Arial" panose="020B0604020202020204" pitchFamily="34" charset="0"/>
            </a:endParaRPr>
          </a:p>
        </p:txBody>
      </p:sp>
      <p:cxnSp>
        <p:nvCxnSpPr>
          <p:cNvPr id="57" name="PA_直接连接符 58"/>
          <p:cNvCxnSpPr/>
          <p:nvPr>
            <p:custDataLst>
              <p:tags r:id="rId31"/>
            </p:custDataLst>
          </p:nvPr>
        </p:nvCxnSpPr>
        <p:spPr>
          <a:xfrm>
            <a:off x="1927679" y="4636498"/>
            <a:ext cx="32468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PA_组合 59"/>
          <p:cNvGrpSpPr/>
          <p:nvPr>
            <p:custDataLst>
              <p:tags r:id="rId32"/>
            </p:custDataLst>
          </p:nvPr>
        </p:nvGrpSpPr>
        <p:grpSpPr>
          <a:xfrm>
            <a:off x="1998952" y="4925894"/>
            <a:ext cx="403208" cy="403208"/>
            <a:chOff x="3510757" y="2582069"/>
            <a:chExt cx="464344" cy="464344"/>
          </a:xfrm>
          <a:solidFill>
            <a:schemeClr val="accent4"/>
          </a:solidFill>
        </p:grpSpPr>
        <p:sp>
          <p:nvSpPr>
            <p:cNvPr id="59"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sp>
          <p:nvSpPr>
            <p:cNvPr id="60"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algn="just" defTabSz="198120" hangingPunct="0">
                <a:lnSpc>
                  <a:spcPct val="120000"/>
                </a:lnSpc>
              </a:pPr>
              <a:endParaRPr lang="en-US" sz="760">
                <a:solidFill>
                  <a:schemeClr val="tx1">
                    <a:lumMod val="75000"/>
                    <a:lumOff val="25000"/>
                  </a:schemeClr>
                </a:solidFill>
                <a:effectLst>
                  <a:outerShdw blurRad="38100" dist="38100" dir="2700000" algn="tl">
                    <a:srgbClr val="000000"/>
                  </a:outerShdw>
                </a:effectLst>
                <a:latin typeface="+mn-ea"/>
                <a:cs typeface="+mn-ea"/>
                <a:sym typeface="Arial" panose="020B0604020202020204" pitchFamily="34" charset="0"/>
              </a:endParaRPr>
            </a:p>
          </p:txBody>
        </p:sp>
      </p:grpSp>
      <p:sp>
        <p:nvSpPr>
          <p:cNvPr id="61" name="PA_矩形 62"/>
          <p:cNvSpPr/>
          <p:nvPr>
            <p:custDataLst>
              <p:tags r:id="rId33"/>
            </p:custDataLst>
          </p:nvPr>
        </p:nvSpPr>
        <p:spPr>
          <a:xfrm>
            <a:off x="2504757" y="4901494"/>
            <a:ext cx="2633092" cy="279948"/>
          </a:xfrm>
          <a:prstGeom prst="rect">
            <a:avLst/>
          </a:prstGeom>
        </p:spPr>
        <p:txBody>
          <a:bodyPr wrap="square" lIns="0" tIns="0" rIns="0" bIns="0">
            <a:spAutoFit/>
          </a:bodyPr>
          <a:lstStyle/>
          <a:p>
            <a:pPr algn="just">
              <a:lnSpc>
                <a:spcPct val="120000"/>
              </a:lnSpc>
            </a:pPr>
            <a:r>
              <a:rPr lang="zh-CN" altLang="en-US" sz="760" dirty="0">
                <a:solidFill>
                  <a:schemeClr val="tx1">
                    <a:lumMod val="75000"/>
                    <a:lumOff val="25000"/>
                  </a:schemeClr>
                </a:solidFill>
                <a:latin typeface="+mn-ea"/>
                <a:cs typeface="+mn-ea"/>
                <a:sym typeface="Arial" panose="020B0604020202020204" pitchFamily="34" charset="0"/>
              </a:rPr>
              <a:t>点击添加相关标题文字，点击添加相关标题文字，点击添加相关标题文字，点击添加相关标题文字。</a:t>
            </a:r>
            <a:endParaRPr lang="en-GB" altLang="zh-CN" sz="760" dirty="0">
              <a:solidFill>
                <a:schemeClr val="tx1">
                  <a:lumMod val="75000"/>
                  <a:lumOff val="25000"/>
                </a:schemeClr>
              </a:solidFill>
              <a:latin typeface="+mn-ea"/>
              <a:cs typeface="+mn-ea"/>
              <a:sym typeface="Arial" panose="020B0604020202020204" pitchFamily="34" charset="0"/>
            </a:endParaRPr>
          </a:p>
        </p:txBody>
      </p:sp>
      <p:sp>
        <p:nvSpPr>
          <p:cNvPr id="62" name="PA_矩形 63"/>
          <p:cNvSpPr/>
          <p:nvPr>
            <p:custDataLst>
              <p:tags r:id="rId34"/>
            </p:custDataLst>
          </p:nvPr>
        </p:nvSpPr>
        <p:spPr>
          <a:xfrm>
            <a:off x="1865953" y="5439846"/>
            <a:ext cx="3271895" cy="279948"/>
          </a:xfrm>
          <a:prstGeom prst="rect">
            <a:avLst/>
          </a:prstGeom>
        </p:spPr>
        <p:txBody>
          <a:bodyPr wrap="square" lIns="0" tIns="0" rIns="0" bIns="0">
            <a:spAutoFit/>
          </a:bodyPr>
          <a:lstStyle/>
          <a:p>
            <a:pPr algn="just">
              <a:lnSpc>
                <a:spcPct val="120000"/>
              </a:lnSpc>
            </a:pPr>
            <a:r>
              <a:rPr lang="zh-CN" altLang="en-US" sz="760" dirty="0">
                <a:solidFill>
                  <a:schemeClr val="tx1">
                    <a:lumMod val="75000"/>
                    <a:lumOff val="25000"/>
                  </a:schemeClr>
                </a:solidFill>
                <a:latin typeface="+mn-ea"/>
                <a:cs typeface="+mn-ea"/>
                <a:sym typeface="Arial" panose="020B0604020202020204" pitchFamily="34" charset="0"/>
              </a:rPr>
              <a:t>点击添加相关标题文字，点击添加相关标题文字，点击添加相关标题文字，点击添加相关标题文字。</a:t>
            </a:r>
            <a:endParaRPr lang="en-GB" altLang="zh-CN" sz="760" dirty="0">
              <a:solidFill>
                <a:schemeClr val="tx1">
                  <a:lumMod val="75000"/>
                  <a:lumOff val="25000"/>
                </a:schemeClr>
              </a:solidFill>
              <a:latin typeface="+mn-ea"/>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00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100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00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150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150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150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150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50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200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ppt_x"/>
                                          </p:val>
                                        </p:tav>
                                        <p:tav tm="100000">
                                          <p:val>
                                            <p:strVal val="#ppt_x"/>
                                          </p:val>
                                        </p:tav>
                                      </p:tavLst>
                                    </p:anim>
                                    <p:anim calcmode="lin" valueType="num">
                                      <p:cBhvr additive="base">
                                        <p:cTn id="88" dur="500" fill="hold"/>
                                        <p:tgtEl>
                                          <p:spTgt spid="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200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ppt_x"/>
                                          </p:val>
                                        </p:tav>
                                        <p:tav tm="100000">
                                          <p:val>
                                            <p:strVal val="#ppt_x"/>
                                          </p:val>
                                        </p:tav>
                                      </p:tavLst>
                                    </p:anim>
                                    <p:anim calcmode="lin" valueType="num">
                                      <p:cBhvr additive="base">
                                        <p:cTn id="92" dur="500" fill="hold"/>
                                        <p:tgtEl>
                                          <p:spTgt spid="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200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500" fill="hold"/>
                                        <p:tgtEl>
                                          <p:spTgt spid="12"/>
                                        </p:tgtEl>
                                        <p:attrNameLst>
                                          <p:attrName>ppt_x</p:attrName>
                                        </p:attrNameLst>
                                      </p:cBhvr>
                                      <p:tavLst>
                                        <p:tav tm="0">
                                          <p:val>
                                            <p:strVal val="#ppt_x"/>
                                          </p:val>
                                        </p:tav>
                                        <p:tav tm="100000">
                                          <p:val>
                                            <p:strVal val="#ppt_x"/>
                                          </p:val>
                                        </p:tav>
                                      </p:tavLst>
                                    </p:anim>
                                    <p:anim calcmode="lin" valueType="num">
                                      <p:cBhvr additive="base">
                                        <p:cTn id="96" dur="5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200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2000"/>
                                  </p:stCondLst>
                                  <p:childTnLst>
                                    <p:set>
                                      <p:cBhvr>
                                        <p:cTn id="102" dur="1" fill="hold">
                                          <p:stCondLst>
                                            <p:cond delay="0"/>
                                          </p:stCondLst>
                                        </p:cTn>
                                        <p:tgtEl>
                                          <p:spTgt spid="50"/>
                                        </p:tgtEl>
                                        <p:attrNameLst>
                                          <p:attrName>style.visibility</p:attrName>
                                        </p:attrNameLst>
                                      </p:cBhvr>
                                      <p:to>
                                        <p:strVal val="visible"/>
                                      </p:to>
                                    </p:set>
                                    <p:anim calcmode="lin" valueType="num">
                                      <p:cBhvr additive="base">
                                        <p:cTn id="103" dur="500" fill="hold"/>
                                        <p:tgtEl>
                                          <p:spTgt spid="50"/>
                                        </p:tgtEl>
                                        <p:attrNameLst>
                                          <p:attrName>ppt_x</p:attrName>
                                        </p:attrNameLst>
                                      </p:cBhvr>
                                      <p:tavLst>
                                        <p:tav tm="0">
                                          <p:val>
                                            <p:strVal val="#ppt_x"/>
                                          </p:val>
                                        </p:tav>
                                        <p:tav tm="100000">
                                          <p:val>
                                            <p:strVal val="#ppt_x"/>
                                          </p:val>
                                        </p:tav>
                                      </p:tavLst>
                                    </p:anim>
                                    <p:anim calcmode="lin" valueType="num">
                                      <p:cBhvr additive="base">
                                        <p:cTn id="104" dur="500" fill="hold"/>
                                        <p:tgtEl>
                                          <p:spTgt spid="50"/>
                                        </p:tgtEl>
                                        <p:attrNameLst>
                                          <p:attrName>ppt_y</p:attrName>
                                        </p:attrNameLst>
                                      </p:cBhvr>
                                      <p:tavLst>
                                        <p:tav tm="0">
                                          <p:val>
                                            <p:strVal val="1+#ppt_h/2"/>
                                          </p:val>
                                        </p:tav>
                                        <p:tav tm="100000">
                                          <p:val>
                                            <p:strVal val="#ppt_y"/>
                                          </p:val>
                                        </p:tav>
                                      </p:tavLst>
                                    </p:anim>
                                  </p:childTnLst>
                                </p:cTn>
                              </p:par>
                              <p:par>
                                <p:cTn id="105" presetID="22" presetClass="entr" presetSubtype="8" fill="hold" grpId="0" nodeType="withEffect">
                                  <p:stCondLst>
                                    <p:cond delay="250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par>
                                <p:cTn id="108" presetID="10" presetClass="entr" presetSubtype="0" fill="hold" grpId="0" nodeType="withEffect">
                                  <p:stCondLst>
                                    <p:cond delay="300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par>
                                <p:cTn id="111" presetID="22" presetClass="entr" presetSubtype="8" fill="hold" grpId="0" nodeType="withEffect">
                                  <p:stCondLst>
                                    <p:cond delay="3500"/>
                                  </p:stCondLst>
                                  <p:childTnLst>
                                    <p:set>
                                      <p:cBhvr>
                                        <p:cTn id="112" dur="1" fill="hold">
                                          <p:stCondLst>
                                            <p:cond delay="0"/>
                                          </p:stCondLst>
                                        </p:cTn>
                                        <p:tgtEl>
                                          <p:spTgt spid="54"/>
                                        </p:tgtEl>
                                        <p:attrNameLst>
                                          <p:attrName>style.visibility</p:attrName>
                                        </p:attrNameLst>
                                      </p:cBhvr>
                                      <p:to>
                                        <p:strVal val="visible"/>
                                      </p:to>
                                    </p:set>
                                    <p:animEffect transition="in" filter="wipe(left)">
                                      <p:cBhvr>
                                        <p:cTn id="113" dur="500"/>
                                        <p:tgtEl>
                                          <p:spTgt spid="54"/>
                                        </p:tgtEl>
                                      </p:cBhvr>
                                    </p:animEffect>
                                  </p:childTnLst>
                                </p:cTn>
                              </p:par>
                              <p:par>
                                <p:cTn id="114" presetID="22" presetClass="entr" presetSubtype="8" fill="hold" grpId="0" nodeType="withEffect">
                                  <p:stCondLst>
                                    <p:cond delay="400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500"/>
                                        <p:tgtEl>
                                          <p:spTgt spid="55"/>
                                        </p:tgtEl>
                                      </p:cBhvr>
                                    </p:animEffect>
                                  </p:childTnLst>
                                </p:cTn>
                              </p:par>
                              <p:par>
                                <p:cTn id="117" presetID="22" presetClass="entr" presetSubtype="8" fill="hold" grpId="0" nodeType="withEffect">
                                  <p:stCondLst>
                                    <p:cond delay="450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par>
                                <p:cTn id="120" presetID="10" presetClass="entr" presetSubtype="0" fill="hold" nodeType="withEffect">
                                  <p:stCondLst>
                                    <p:cond delay="500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500"/>
                                        <p:tgtEl>
                                          <p:spTgt spid="58"/>
                                        </p:tgtEl>
                                      </p:cBhvr>
                                    </p:animEffect>
                                  </p:childTnLst>
                                </p:cTn>
                              </p:par>
                              <p:par>
                                <p:cTn id="123" presetID="22" presetClass="entr" presetSubtype="8" fill="hold" grpId="0" nodeType="withEffect">
                                  <p:stCondLst>
                                    <p:cond delay="5500"/>
                                  </p:stCondLst>
                                  <p:childTnLst>
                                    <p:set>
                                      <p:cBhvr>
                                        <p:cTn id="124" dur="1" fill="hold">
                                          <p:stCondLst>
                                            <p:cond delay="0"/>
                                          </p:stCondLst>
                                        </p:cTn>
                                        <p:tgtEl>
                                          <p:spTgt spid="61"/>
                                        </p:tgtEl>
                                        <p:attrNameLst>
                                          <p:attrName>style.visibility</p:attrName>
                                        </p:attrNameLst>
                                      </p:cBhvr>
                                      <p:to>
                                        <p:strVal val="visible"/>
                                      </p:to>
                                    </p:set>
                                    <p:animEffect transition="in" filter="wipe(left)">
                                      <p:cBhvr>
                                        <p:cTn id="125" dur="500"/>
                                        <p:tgtEl>
                                          <p:spTgt spid="61"/>
                                        </p:tgtEl>
                                      </p:cBhvr>
                                    </p:animEffect>
                                  </p:childTnLst>
                                </p:cTn>
                              </p:par>
                              <p:par>
                                <p:cTn id="126" presetID="22" presetClass="entr" presetSubtype="8" fill="hold" grpId="0" nodeType="withEffect">
                                  <p:stCondLst>
                                    <p:cond delay="6000"/>
                                  </p:stCondLst>
                                  <p:childTnLst>
                                    <p:set>
                                      <p:cBhvr>
                                        <p:cTn id="127" dur="1" fill="hold">
                                          <p:stCondLst>
                                            <p:cond delay="0"/>
                                          </p:stCondLst>
                                        </p:cTn>
                                        <p:tgtEl>
                                          <p:spTgt spid="62"/>
                                        </p:tgtEl>
                                        <p:attrNameLst>
                                          <p:attrName>style.visibility</p:attrName>
                                        </p:attrNameLst>
                                      </p:cBhvr>
                                      <p:to>
                                        <p:strVal val="visible"/>
                                      </p:to>
                                    </p:set>
                                    <p:animEffect transition="in" filter="wipe(left)">
                                      <p:cBhvr>
                                        <p:cTn id="128" dur="500"/>
                                        <p:tgtEl>
                                          <p:spTgt spid="62"/>
                                        </p:tgtEl>
                                      </p:cBhvr>
                                    </p:animEffect>
                                  </p:childTnLst>
                                </p:cTn>
                              </p:par>
                              <p:par>
                                <p:cTn id="129" presetID="22" presetClass="entr" presetSubtype="8" fill="hold" nodeType="withEffect">
                                  <p:stCondLst>
                                    <p:cond delay="6500"/>
                                  </p:stCondLst>
                                  <p:childTnLst>
                                    <p:set>
                                      <p:cBhvr>
                                        <p:cTn id="130" dur="1" fill="hold">
                                          <p:stCondLst>
                                            <p:cond delay="0"/>
                                          </p:stCondLst>
                                        </p:cTn>
                                        <p:tgtEl>
                                          <p:spTgt spid="57"/>
                                        </p:tgtEl>
                                        <p:attrNameLst>
                                          <p:attrName>style.visibility</p:attrName>
                                        </p:attrNameLst>
                                      </p:cBhvr>
                                      <p:to>
                                        <p:strVal val="visible"/>
                                      </p:to>
                                    </p:set>
                                    <p:animEffect transition="in" filter="wipe(left)">
                                      <p:cBhvr>
                                        <p:cTn id="13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61"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1469811" y="1610306"/>
            <a:ext cx="3197611" cy="2764643"/>
            <a:chOff x="524164" y="1385451"/>
            <a:chExt cx="3717636" cy="3214255"/>
          </a:xfrm>
        </p:grpSpPr>
        <p:graphicFrame>
          <p:nvGraphicFramePr>
            <p:cNvPr id="3" name="Chart 6"/>
            <p:cNvGraphicFramePr/>
            <p:nvPr/>
          </p:nvGraphicFramePr>
          <p:xfrm>
            <a:off x="524164" y="1385451"/>
            <a:ext cx="3717636" cy="321425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16"/>
            <p:cNvSpPr txBox="1"/>
            <p:nvPr/>
          </p:nvSpPr>
          <p:spPr>
            <a:xfrm>
              <a:off x="1393965" y="2336679"/>
              <a:ext cx="953905"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altLang="zh-CN" sz="1200" b="1" dirty="0">
                <a:solidFill>
                  <a:schemeClr val="bg1"/>
                </a:solidFill>
                <a:latin typeface="+mn-ea"/>
                <a:cs typeface="+mn-ea"/>
                <a:sym typeface="Arial" panose="020B0604020202020204" pitchFamily="34" charset="0"/>
              </a:endParaRPr>
            </a:p>
          </p:txBody>
        </p:sp>
        <p:sp>
          <p:nvSpPr>
            <p:cNvPr id="5" name="TextBox 18"/>
            <p:cNvSpPr txBox="1"/>
            <p:nvPr/>
          </p:nvSpPr>
          <p:spPr>
            <a:xfrm>
              <a:off x="2516185" y="2336679"/>
              <a:ext cx="953905"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sz="1200" b="1" dirty="0">
                <a:solidFill>
                  <a:schemeClr val="bg1"/>
                </a:solidFill>
                <a:latin typeface="+mn-ea"/>
                <a:cs typeface="+mn-ea"/>
                <a:sym typeface="Arial" panose="020B0604020202020204" pitchFamily="34" charset="0"/>
              </a:endParaRPr>
            </a:p>
          </p:txBody>
        </p:sp>
        <p:sp>
          <p:nvSpPr>
            <p:cNvPr id="6" name="TextBox 19"/>
            <p:cNvSpPr txBox="1"/>
            <p:nvPr/>
          </p:nvSpPr>
          <p:spPr>
            <a:xfrm>
              <a:off x="1906027" y="3485403"/>
              <a:ext cx="953905"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altLang="zh-CN" sz="1200" b="1" dirty="0">
                <a:solidFill>
                  <a:schemeClr val="bg1"/>
                </a:solidFill>
                <a:latin typeface="+mn-ea"/>
                <a:cs typeface="+mn-ea"/>
                <a:sym typeface="Arial" panose="020B0604020202020204" pitchFamily="34" charset="0"/>
              </a:endParaRPr>
            </a:p>
          </p:txBody>
        </p:sp>
      </p:grpSp>
      <p:grpSp>
        <p:nvGrpSpPr>
          <p:cNvPr id="7" name="Group 4"/>
          <p:cNvGrpSpPr/>
          <p:nvPr/>
        </p:nvGrpSpPr>
        <p:grpSpPr>
          <a:xfrm>
            <a:off x="4497195" y="1610306"/>
            <a:ext cx="3197611" cy="2764643"/>
            <a:chOff x="4237182" y="1385451"/>
            <a:chExt cx="3717636" cy="3214255"/>
          </a:xfrm>
        </p:grpSpPr>
        <p:graphicFrame>
          <p:nvGraphicFramePr>
            <p:cNvPr id="8" name="Chart 9"/>
            <p:cNvGraphicFramePr/>
            <p:nvPr/>
          </p:nvGraphicFramePr>
          <p:xfrm>
            <a:off x="4237182" y="1385451"/>
            <a:ext cx="3717636" cy="321425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17"/>
            <p:cNvSpPr txBox="1"/>
            <p:nvPr/>
          </p:nvSpPr>
          <p:spPr>
            <a:xfrm>
              <a:off x="6231240" y="2399364"/>
              <a:ext cx="97754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altLang="zh-CN" sz="1200" b="1" dirty="0">
                <a:solidFill>
                  <a:schemeClr val="bg1"/>
                </a:solidFill>
                <a:latin typeface="+mn-ea"/>
                <a:cs typeface="+mn-ea"/>
                <a:sym typeface="Arial" panose="020B0604020202020204" pitchFamily="34" charset="0"/>
              </a:endParaRPr>
            </a:p>
          </p:txBody>
        </p:sp>
        <p:sp>
          <p:nvSpPr>
            <p:cNvPr id="10" name="TextBox 21"/>
            <p:cNvSpPr txBox="1"/>
            <p:nvPr/>
          </p:nvSpPr>
          <p:spPr>
            <a:xfrm>
              <a:off x="5049896" y="2399364"/>
              <a:ext cx="97754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altLang="zh-CN" sz="1200" b="1" dirty="0">
                <a:solidFill>
                  <a:schemeClr val="bg1"/>
                </a:solidFill>
                <a:latin typeface="+mn-ea"/>
                <a:cs typeface="+mn-ea"/>
                <a:sym typeface="Arial" panose="020B0604020202020204" pitchFamily="34" charset="0"/>
              </a:endParaRPr>
            </a:p>
          </p:txBody>
        </p:sp>
        <p:sp>
          <p:nvSpPr>
            <p:cNvPr id="11" name="TextBox 22"/>
            <p:cNvSpPr txBox="1"/>
            <p:nvPr/>
          </p:nvSpPr>
          <p:spPr>
            <a:xfrm>
              <a:off x="5310957" y="3487233"/>
              <a:ext cx="97754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altLang="zh-CN" sz="1200" b="1" dirty="0">
                <a:solidFill>
                  <a:schemeClr val="bg1"/>
                </a:solidFill>
                <a:latin typeface="+mn-ea"/>
                <a:cs typeface="+mn-ea"/>
                <a:sym typeface="Arial" panose="020B0604020202020204" pitchFamily="34" charset="0"/>
              </a:endParaRPr>
            </a:p>
          </p:txBody>
        </p:sp>
      </p:grpSp>
      <p:grpSp>
        <p:nvGrpSpPr>
          <p:cNvPr id="12" name="Group 5"/>
          <p:cNvGrpSpPr/>
          <p:nvPr/>
        </p:nvGrpSpPr>
        <p:grpSpPr>
          <a:xfrm>
            <a:off x="7515885" y="1610306"/>
            <a:ext cx="3197611" cy="2764643"/>
            <a:chOff x="7950201" y="1385451"/>
            <a:chExt cx="3717636" cy="3214255"/>
          </a:xfrm>
        </p:grpSpPr>
        <p:graphicFrame>
          <p:nvGraphicFramePr>
            <p:cNvPr id="13" name="Chart 10"/>
            <p:cNvGraphicFramePr/>
            <p:nvPr/>
          </p:nvGraphicFramePr>
          <p:xfrm>
            <a:off x="7950201" y="1385451"/>
            <a:ext cx="3717636" cy="3214255"/>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20"/>
            <p:cNvSpPr txBox="1"/>
            <p:nvPr/>
          </p:nvSpPr>
          <p:spPr>
            <a:xfrm>
              <a:off x="8751365" y="2359405"/>
              <a:ext cx="95263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sz="1200" b="1" dirty="0">
                <a:solidFill>
                  <a:schemeClr val="bg1"/>
                </a:solidFill>
                <a:latin typeface="+mn-ea"/>
                <a:cs typeface="+mn-ea"/>
                <a:sym typeface="Arial" panose="020B0604020202020204" pitchFamily="34" charset="0"/>
              </a:endParaRPr>
            </a:p>
          </p:txBody>
        </p:sp>
        <p:sp>
          <p:nvSpPr>
            <p:cNvPr id="15" name="TextBox 23"/>
            <p:cNvSpPr txBox="1"/>
            <p:nvPr/>
          </p:nvSpPr>
          <p:spPr>
            <a:xfrm>
              <a:off x="9912284" y="2359405"/>
              <a:ext cx="95263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sz="1200" b="1" dirty="0">
                <a:solidFill>
                  <a:schemeClr val="bg1"/>
                </a:solidFill>
                <a:latin typeface="+mn-ea"/>
                <a:cs typeface="+mn-ea"/>
                <a:sym typeface="Arial" panose="020B0604020202020204" pitchFamily="34" charset="0"/>
              </a:endParaRPr>
            </a:p>
          </p:txBody>
        </p:sp>
        <p:sp>
          <p:nvSpPr>
            <p:cNvPr id="16" name="TextBox 24"/>
            <p:cNvSpPr txBox="1"/>
            <p:nvPr/>
          </p:nvSpPr>
          <p:spPr>
            <a:xfrm>
              <a:off x="9452420" y="3442893"/>
              <a:ext cx="952630" cy="622624"/>
            </a:xfrm>
            <a:prstGeom prst="rect">
              <a:avLst/>
            </a:prstGeom>
            <a:noFill/>
          </p:spPr>
          <p:txBody>
            <a:bodyPr wrap="square" rtlCol="0">
              <a:spAutoFit/>
            </a:bodyPr>
            <a:lstStyle/>
            <a:p>
              <a:pPr algn="ctr">
                <a:lnSpc>
                  <a:spcPct val="120000"/>
                </a:lnSpc>
              </a:pPr>
              <a:r>
                <a:rPr lang="zh-CN" altLang="en-US" sz="1200" b="1">
                  <a:solidFill>
                    <a:schemeClr val="bg1"/>
                  </a:solidFill>
                  <a:latin typeface="+mn-ea"/>
                  <a:cs typeface="+mn-ea"/>
                  <a:sym typeface="Arial" panose="020B0604020202020204" pitchFamily="34" charset="0"/>
                </a:rPr>
                <a:t>请替换文字内容</a:t>
              </a:r>
              <a:endParaRPr lang="en-GB" sz="1200" b="1" dirty="0">
                <a:solidFill>
                  <a:schemeClr val="bg1"/>
                </a:solidFill>
                <a:latin typeface="+mn-ea"/>
                <a:cs typeface="+mn-ea"/>
                <a:sym typeface="Arial" panose="020B0604020202020204" pitchFamily="34" charset="0"/>
              </a:endParaRPr>
            </a:p>
          </p:txBody>
        </p:sp>
      </p:grpSp>
      <p:grpSp>
        <p:nvGrpSpPr>
          <p:cNvPr id="17" name="Group 7"/>
          <p:cNvGrpSpPr/>
          <p:nvPr/>
        </p:nvGrpSpPr>
        <p:grpSpPr>
          <a:xfrm>
            <a:off x="1946522" y="4599581"/>
            <a:ext cx="2244190" cy="1423841"/>
            <a:chOff x="1260763" y="4599710"/>
            <a:chExt cx="2244436" cy="2036618"/>
          </a:xfrm>
        </p:grpSpPr>
        <p:sp>
          <p:nvSpPr>
            <p:cNvPr id="18" name="Rounded Rectangle 12"/>
            <p:cNvSpPr/>
            <p:nvPr/>
          </p:nvSpPr>
          <p:spPr>
            <a:xfrm>
              <a:off x="1260763" y="4599710"/>
              <a:ext cx="2244436" cy="2036618"/>
            </a:xfrm>
            <a:prstGeom prst="roundRect">
              <a:avLst>
                <a:gd name="adj" fmla="val 10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solidFill>
                  <a:schemeClr val="bg1"/>
                </a:solidFill>
                <a:latin typeface="+mn-ea"/>
                <a:cs typeface="+mn-ea"/>
                <a:sym typeface="Arial" panose="020B0604020202020204" pitchFamily="34" charset="0"/>
              </a:endParaRPr>
            </a:p>
          </p:txBody>
        </p:sp>
        <p:sp>
          <p:nvSpPr>
            <p:cNvPr id="19" name="Rectangle 25"/>
            <p:cNvSpPr/>
            <p:nvPr/>
          </p:nvSpPr>
          <p:spPr>
            <a:xfrm>
              <a:off x="1393046" y="5419826"/>
              <a:ext cx="1979870" cy="732715"/>
            </a:xfrm>
            <a:prstGeom prst="rect">
              <a:avLst/>
            </a:prstGeom>
          </p:spPr>
          <p:txBody>
            <a:bodyPr wrap="square">
              <a:spAutoFit/>
            </a:bodyPr>
            <a:lstStyle/>
            <a:p>
              <a:pPr algn="just">
                <a:lnSpc>
                  <a:spcPct val="120000"/>
                </a:lnSpc>
              </a:pPr>
              <a:r>
                <a:rPr lang="zh-CN" altLang="en-US" sz="760" dirty="0">
                  <a:solidFill>
                    <a:schemeClr val="bg1"/>
                  </a:solidFill>
                  <a:latin typeface="+mn-ea"/>
                  <a:cs typeface="+mn-ea"/>
                  <a:sym typeface="Arial" panose="020B0604020202020204" pitchFamily="34" charset="0"/>
                </a:rPr>
                <a:t>点击添加相关标题文字，点击添加相关标题文字，点击添加相关标题文字，点击添加相关标题文字。</a:t>
              </a:r>
              <a:endParaRPr lang="en-GB" sz="760" dirty="0">
                <a:solidFill>
                  <a:schemeClr val="bg1"/>
                </a:solidFill>
                <a:latin typeface="+mn-ea"/>
                <a:cs typeface="+mn-ea"/>
                <a:sym typeface="Arial" panose="020B0604020202020204" pitchFamily="34" charset="0"/>
              </a:endParaRPr>
            </a:p>
          </p:txBody>
        </p:sp>
        <p:sp>
          <p:nvSpPr>
            <p:cNvPr id="20" name="TextBox 28"/>
            <p:cNvSpPr txBox="1"/>
            <p:nvPr/>
          </p:nvSpPr>
          <p:spPr>
            <a:xfrm>
              <a:off x="1695861" y="4917434"/>
              <a:ext cx="1374245" cy="482606"/>
            </a:xfrm>
            <a:prstGeom prst="rect">
              <a:avLst/>
            </a:prstGeom>
            <a:noFill/>
          </p:spPr>
          <p:txBody>
            <a:bodyPr wrap="none" rtlCol="0">
              <a:spAutoFit/>
            </a:bodyPr>
            <a:lstStyle/>
            <a:p>
              <a:pPr algn="ctr">
                <a:lnSpc>
                  <a:spcPct val="120000"/>
                </a:lnSpc>
                <a:defRPr sz="1860"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325">
                  <a:solidFill>
                    <a:schemeClr val="bg1"/>
                  </a:solidFill>
                  <a:latin typeface="+mn-ea"/>
                  <a:cs typeface="+mn-ea"/>
                  <a:sym typeface="Arial" panose="020B0604020202020204" pitchFamily="34" charset="0"/>
                </a:rPr>
                <a:t>请替换文字内容</a:t>
              </a:r>
              <a:endParaRPr lang="en-GB" sz="1325" dirty="0">
                <a:solidFill>
                  <a:schemeClr val="bg1"/>
                </a:solidFill>
                <a:latin typeface="+mn-ea"/>
                <a:cs typeface="+mn-ea"/>
                <a:sym typeface="Arial" panose="020B0604020202020204" pitchFamily="34" charset="0"/>
              </a:endParaRPr>
            </a:p>
          </p:txBody>
        </p:sp>
      </p:grpSp>
      <p:grpSp>
        <p:nvGrpSpPr>
          <p:cNvPr id="21" name="Group 8"/>
          <p:cNvGrpSpPr/>
          <p:nvPr/>
        </p:nvGrpSpPr>
        <p:grpSpPr>
          <a:xfrm>
            <a:off x="4973907" y="4599581"/>
            <a:ext cx="2244190" cy="1423841"/>
            <a:chOff x="4973782" y="4599710"/>
            <a:chExt cx="2244436" cy="2036618"/>
          </a:xfrm>
        </p:grpSpPr>
        <p:sp>
          <p:nvSpPr>
            <p:cNvPr id="22" name="Rounded Rectangle 14"/>
            <p:cNvSpPr/>
            <p:nvPr/>
          </p:nvSpPr>
          <p:spPr>
            <a:xfrm>
              <a:off x="4973782" y="4599710"/>
              <a:ext cx="2244436" cy="2036618"/>
            </a:xfrm>
            <a:prstGeom prst="roundRect">
              <a:avLst>
                <a:gd name="adj" fmla="val 10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solidFill>
                  <a:schemeClr val="bg1"/>
                </a:solidFill>
                <a:latin typeface="+mn-ea"/>
                <a:cs typeface="+mn-ea"/>
                <a:sym typeface="Arial" panose="020B0604020202020204" pitchFamily="34" charset="0"/>
              </a:endParaRPr>
            </a:p>
          </p:txBody>
        </p:sp>
        <p:sp>
          <p:nvSpPr>
            <p:cNvPr id="23" name="Rectangle 26"/>
            <p:cNvSpPr/>
            <p:nvPr/>
          </p:nvSpPr>
          <p:spPr>
            <a:xfrm>
              <a:off x="5106065" y="5419826"/>
              <a:ext cx="1979870" cy="732715"/>
            </a:xfrm>
            <a:prstGeom prst="rect">
              <a:avLst/>
            </a:prstGeom>
          </p:spPr>
          <p:txBody>
            <a:bodyPr wrap="square">
              <a:spAutoFit/>
            </a:bodyPr>
            <a:lstStyle/>
            <a:p>
              <a:pPr algn="just">
                <a:lnSpc>
                  <a:spcPct val="120000"/>
                </a:lnSpc>
              </a:pPr>
              <a:r>
                <a:rPr lang="zh-CN" altLang="en-US" sz="760" dirty="0">
                  <a:solidFill>
                    <a:schemeClr val="bg1"/>
                  </a:solidFill>
                  <a:latin typeface="+mn-ea"/>
                  <a:cs typeface="+mn-ea"/>
                  <a:sym typeface="Arial" panose="020B0604020202020204" pitchFamily="34" charset="0"/>
                </a:rPr>
                <a:t>点击添加相关标题文字，点击添加相关标题文字，点击添加相关标题文字，点击添加相关标题文字。</a:t>
              </a:r>
              <a:endParaRPr lang="en-GB" sz="760" dirty="0">
                <a:solidFill>
                  <a:schemeClr val="bg1"/>
                </a:solidFill>
                <a:latin typeface="+mn-ea"/>
                <a:cs typeface="+mn-ea"/>
                <a:sym typeface="Arial" panose="020B0604020202020204" pitchFamily="34" charset="0"/>
              </a:endParaRPr>
            </a:p>
          </p:txBody>
        </p:sp>
        <p:sp>
          <p:nvSpPr>
            <p:cNvPr id="24" name="TextBox 29"/>
            <p:cNvSpPr txBox="1"/>
            <p:nvPr/>
          </p:nvSpPr>
          <p:spPr>
            <a:xfrm>
              <a:off x="5408880" y="4917434"/>
              <a:ext cx="1374245" cy="482606"/>
            </a:xfrm>
            <a:prstGeom prst="rect">
              <a:avLst/>
            </a:prstGeom>
            <a:noFill/>
          </p:spPr>
          <p:txBody>
            <a:bodyPr wrap="none" rtlCol="0">
              <a:spAutoFit/>
            </a:bodyPr>
            <a:lstStyle/>
            <a:p>
              <a:pPr algn="ctr">
                <a:lnSpc>
                  <a:spcPct val="120000"/>
                </a:lnSpc>
                <a:defRPr sz="1860"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325">
                  <a:solidFill>
                    <a:schemeClr val="bg1"/>
                  </a:solidFill>
                  <a:latin typeface="+mn-ea"/>
                  <a:cs typeface="+mn-ea"/>
                  <a:sym typeface="Arial" panose="020B0604020202020204" pitchFamily="34" charset="0"/>
                </a:rPr>
                <a:t>请替换文字内容</a:t>
              </a:r>
              <a:endParaRPr lang="en-GB" sz="1325" dirty="0">
                <a:solidFill>
                  <a:schemeClr val="bg1"/>
                </a:solidFill>
                <a:latin typeface="+mn-ea"/>
                <a:cs typeface="+mn-ea"/>
                <a:sym typeface="Arial" panose="020B0604020202020204" pitchFamily="34" charset="0"/>
              </a:endParaRPr>
            </a:p>
          </p:txBody>
        </p:sp>
      </p:grpSp>
      <p:grpSp>
        <p:nvGrpSpPr>
          <p:cNvPr id="25" name="Group 11"/>
          <p:cNvGrpSpPr/>
          <p:nvPr/>
        </p:nvGrpSpPr>
        <p:grpSpPr>
          <a:xfrm>
            <a:off x="7992596" y="4599581"/>
            <a:ext cx="2244190" cy="1423841"/>
            <a:chOff x="8686801" y="4599710"/>
            <a:chExt cx="2244436" cy="2036618"/>
          </a:xfrm>
        </p:grpSpPr>
        <p:sp>
          <p:nvSpPr>
            <p:cNvPr id="26" name="Rounded Rectangle 15"/>
            <p:cNvSpPr/>
            <p:nvPr/>
          </p:nvSpPr>
          <p:spPr>
            <a:xfrm>
              <a:off x="8686801" y="4599710"/>
              <a:ext cx="2244436" cy="2036618"/>
            </a:xfrm>
            <a:prstGeom prst="roundRect">
              <a:avLst>
                <a:gd name="adj" fmla="val 1041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solidFill>
                  <a:schemeClr val="bg1"/>
                </a:solidFill>
                <a:latin typeface="+mn-ea"/>
                <a:cs typeface="+mn-ea"/>
                <a:sym typeface="Arial" panose="020B0604020202020204" pitchFamily="34" charset="0"/>
              </a:endParaRPr>
            </a:p>
          </p:txBody>
        </p:sp>
        <p:sp>
          <p:nvSpPr>
            <p:cNvPr id="27" name="Rectangle 27"/>
            <p:cNvSpPr/>
            <p:nvPr/>
          </p:nvSpPr>
          <p:spPr>
            <a:xfrm>
              <a:off x="8819084" y="5419826"/>
              <a:ext cx="1979870" cy="732715"/>
            </a:xfrm>
            <a:prstGeom prst="rect">
              <a:avLst/>
            </a:prstGeom>
          </p:spPr>
          <p:txBody>
            <a:bodyPr wrap="square">
              <a:spAutoFit/>
            </a:bodyPr>
            <a:lstStyle/>
            <a:p>
              <a:pPr algn="just">
                <a:lnSpc>
                  <a:spcPct val="120000"/>
                </a:lnSpc>
              </a:pPr>
              <a:r>
                <a:rPr lang="zh-CN" altLang="en-US" sz="760" dirty="0">
                  <a:solidFill>
                    <a:schemeClr val="bg1"/>
                  </a:solidFill>
                  <a:latin typeface="+mn-ea"/>
                  <a:cs typeface="+mn-ea"/>
                  <a:sym typeface="Arial" panose="020B0604020202020204" pitchFamily="34" charset="0"/>
                </a:rPr>
                <a:t>点击添加相关标题文字，点击添加相关标题文字，点击添加相关标题文字，点击添加相关标题文字。</a:t>
              </a:r>
              <a:endParaRPr lang="en-GB" sz="760" dirty="0">
                <a:solidFill>
                  <a:schemeClr val="bg1"/>
                </a:solidFill>
                <a:latin typeface="+mn-ea"/>
                <a:cs typeface="+mn-ea"/>
                <a:sym typeface="Arial" panose="020B0604020202020204" pitchFamily="34" charset="0"/>
              </a:endParaRPr>
            </a:p>
          </p:txBody>
        </p:sp>
        <p:sp>
          <p:nvSpPr>
            <p:cNvPr id="28" name="TextBox 30"/>
            <p:cNvSpPr txBox="1"/>
            <p:nvPr/>
          </p:nvSpPr>
          <p:spPr>
            <a:xfrm>
              <a:off x="9121899" y="4917434"/>
              <a:ext cx="1374245" cy="482606"/>
            </a:xfrm>
            <a:prstGeom prst="rect">
              <a:avLst/>
            </a:prstGeom>
            <a:noFill/>
          </p:spPr>
          <p:txBody>
            <a:bodyPr wrap="none" rtlCol="0">
              <a:spAutoFit/>
            </a:bodyPr>
            <a:lstStyle/>
            <a:p>
              <a:pPr algn="ctr">
                <a:lnSpc>
                  <a:spcPct val="120000"/>
                </a:lnSpc>
                <a:defRPr sz="1860"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325">
                  <a:solidFill>
                    <a:schemeClr val="bg1"/>
                  </a:solidFill>
                  <a:latin typeface="+mn-ea"/>
                  <a:cs typeface="+mn-ea"/>
                  <a:sym typeface="Arial" panose="020B0604020202020204" pitchFamily="34" charset="0"/>
                </a:rPr>
                <a:t>请替换文字内容</a:t>
              </a:r>
              <a:endParaRPr lang="en-GB" sz="1325" dirty="0">
                <a:solidFill>
                  <a:schemeClr val="bg1"/>
                </a:solidFill>
                <a:latin typeface="+mn-ea"/>
                <a:cs typeface="+mn-ea"/>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325"/>
            <a:ext cx="3216275" cy="6979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c950a7b02087bf45327a2f9f8d3572c10dfcfd3"/>
          <p:cNvPicPr>
            <a:picLocks noChangeAspect="1"/>
          </p:cNvPicPr>
          <p:nvPr/>
        </p:nvPicPr>
        <p:blipFill>
          <a:blip r:embed="rId3"/>
          <a:srcRect l="3863" t="11777" r="4506" b="8815"/>
          <a:stretch>
            <a:fillRect/>
          </a:stretch>
        </p:blipFill>
        <p:spPr>
          <a:xfrm>
            <a:off x="3390900" y="1115695"/>
            <a:ext cx="5563235" cy="3027045"/>
          </a:xfrm>
          <a:prstGeom prst="rect">
            <a:avLst/>
          </a:prstGeom>
        </p:spPr>
      </p:pic>
      <p:sp>
        <p:nvSpPr>
          <p:cNvPr id="4" name="平行四边形 3"/>
          <p:cNvSpPr/>
          <p:nvPr/>
        </p:nvSpPr>
        <p:spPr>
          <a:xfrm>
            <a:off x="7848600" y="975995"/>
            <a:ext cx="3566160" cy="3306445"/>
          </a:xfrm>
          <a:prstGeom prst="parallelogram">
            <a:avLst>
              <a:gd name="adj" fmla="val 304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8153400" y="1115695"/>
            <a:ext cx="4983480" cy="3027680"/>
          </a:xfrm>
          <a:prstGeom prst="trapezoid">
            <a:avLst>
              <a:gd name="adj" fmla="val 2902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9075" y="146050"/>
            <a:ext cx="2565400" cy="829945"/>
          </a:xfrm>
          <a:prstGeom prst="rect">
            <a:avLst/>
          </a:prstGeom>
          <a:noFill/>
        </p:spPr>
        <p:txBody>
          <a:bodyPr wrap="square" rtlCol="0" anchor="ctr">
            <a:spAutoFit/>
          </a:bodyPr>
          <a:lstStyle/>
          <a:p>
            <a:pPr>
              <a:lnSpc>
                <a:spcPct val="120000"/>
              </a:lnSpc>
            </a:pPr>
            <a:r>
              <a:rPr lang="en-US" altLang="zh-CN" sz="4000" dirty="0" smtClean="0">
                <a:solidFill>
                  <a:schemeClr val="bg1"/>
                </a:solidFill>
                <a:latin typeface="微软雅黑" panose="020B0503020204020204" pitchFamily="34" charset="-122"/>
                <a:ea typeface="微软雅黑" panose="020B0503020204020204" pitchFamily="34" charset="-122"/>
              </a:rPr>
              <a:t>LOGO</a:t>
            </a:r>
          </a:p>
        </p:txBody>
      </p:sp>
      <p:pic>
        <p:nvPicPr>
          <p:cNvPr id="7" name="图片 6" descr="cc3c92e40e226c082e710389a056dcab"/>
          <p:cNvPicPr>
            <a:picLocks noChangeAspect="1"/>
          </p:cNvPicPr>
          <p:nvPr/>
        </p:nvPicPr>
        <p:blipFill>
          <a:blip r:embed="rId4"/>
          <a:stretch>
            <a:fillRect/>
          </a:stretch>
        </p:blipFill>
        <p:spPr>
          <a:xfrm>
            <a:off x="8847455" y="1601470"/>
            <a:ext cx="3293745" cy="2055495"/>
          </a:xfrm>
          <a:prstGeom prst="rect">
            <a:avLst/>
          </a:prstGeom>
        </p:spPr>
      </p:pic>
      <p:sp>
        <p:nvSpPr>
          <p:cNvPr id="8" name="文本框 7"/>
          <p:cNvSpPr txBox="1"/>
          <p:nvPr/>
        </p:nvSpPr>
        <p:spPr>
          <a:xfrm>
            <a:off x="742315" y="1811020"/>
            <a:ext cx="2148840" cy="1309370"/>
          </a:xfrm>
          <a:prstGeom prst="rect">
            <a:avLst/>
          </a:prstGeom>
          <a:noFill/>
        </p:spPr>
        <p:txBody>
          <a:bodyPr wrap="none" rtlCol="0" anchor="ctr">
            <a:spAutoFit/>
          </a:bodyPr>
          <a:lstStyle/>
          <a:p>
            <a:pPr>
              <a:lnSpc>
                <a:spcPct val="120000"/>
              </a:lnSpc>
            </a:pPr>
            <a:r>
              <a:rPr lang="en-US" altLang="zh-CN" sz="6600" dirty="0" smtClean="0">
                <a:solidFill>
                  <a:schemeClr val="bg1"/>
                </a:solidFill>
                <a:latin typeface="微软雅黑" panose="020B0503020204020204" pitchFamily="34" charset="-122"/>
                <a:ea typeface="微软雅黑" panose="020B0503020204020204" pitchFamily="34" charset="-122"/>
              </a:rPr>
              <a:t>2019</a:t>
            </a:r>
          </a:p>
        </p:txBody>
      </p:sp>
      <p:cxnSp>
        <p:nvCxnSpPr>
          <p:cNvPr id="9" name="直接连接符 8"/>
          <p:cNvCxnSpPr/>
          <p:nvPr/>
        </p:nvCxnSpPr>
        <p:spPr>
          <a:xfrm>
            <a:off x="859790" y="3120390"/>
            <a:ext cx="918845" cy="25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49040" y="4378325"/>
            <a:ext cx="7040880" cy="1088390"/>
          </a:xfrm>
          <a:prstGeom prst="rect">
            <a:avLst/>
          </a:prstGeom>
          <a:noFill/>
        </p:spPr>
        <p:txBody>
          <a:bodyPr wrap="none" rtlCol="0" anchor="ctr">
            <a:spAutoFit/>
          </a:bodyPr>
          <a:lstStyle/>
          <a:p>
            <a:pPr>
              <a:lnSpc>
                <a:spcPct val="120000"/>
              </a:lnSpc>
            </a:pPr>
            <a:r>
              <a:rPr lang="zh-CN" altLang="en-US" sz="5400" dirty="0" smtClean="0">
                <a:solidFill>
                  <a:schemeClr val="tx1">
                    <a:lumMod val="75000"/>
                    <a:lumOff val="25000"/>
                  </a:schemeClr>
                </a:solidFill>
                <a:latin typeface="微软雅黑" panose="020B0503020204020204" pitchFamily="34" charset="-122"/>
                <a:ea typeface="微软雅黑" panose="020B0503020204020204" pitchFamily="34" charset="-122"/>
              </a:rPr>
              <a:t>演讲完毕，</a:t>
            </a:r>
            <a:r>
              <a:rPr lang="zh-CN" altLang="en-US" sz="5400" dirty="0" smtClean="0">
                <a:solidFill>
                  <a:schemeClr val="accent1"/>
                </a:solidFill>
                <a:latin typeface="微软雅黑" panose="020B0503020204020204" pitchFamily="34" charset="-122"/>
                <a:ea typeface="微软雅黑" panose="020B0503020204020204" pitchFamily="34" charset="-122"/>
              </a:rPr>
              <a:t>谢谢观看</a:t>
            </a:r>
            <a:r>
              <a:rPr lang="zh-CN" altLang="en-US" sz="5400" dirty="0" smtClean="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9"/>
          <p:cNvSpPr/>
          <p:nvPr>
            <p:custDataLst>
              <p:tags r:id="rId1"/>
            </p:custDataLst>
          </p:nvPr>
        </p:nvSpPr>
        <p:spPr bwMode="auto">
          <a:xfrm flipH="1">
            <a:off x="1815580" y="377"/>
            <a:ext cx="5822249" cy="6857247"/>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1906" tIns="60953" rIns="121906" bIns="60953"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PA_文本框 2"/>
          <p:cNvSpPr txBox="1">
            <a:spLocks noChangeArrowheads="1"/>
          </p:cNvSpPr>
          <p:nvPr>
            <p:custDataLst>
              <p:tags r:id="rId2"/>
            </p:custDataLst>
          </p:nvPr>
        </p:nvSpPr>
        <p:spPr bwMode="auto">
          <a:xfrm>
            <a:off x="572229" y="447437"/>
            <a:ext cx="4204596" cy="30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kumimoji="0" lang="zh-CN" altLang="en-US"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PA_文本框 11"/>
          <p:cNvSpPr txBox="1">
            <a:spLocks noChangeArrowheads="1"/>
          </p:cNvSpPr>
          <p:nvPr>
            <p:custDataLst>
              <p:tags r:id="rId3"/>
            </p:custDataLst>
          </p:nvPr>
        </p:nvSpPr>
        <p:spPr bwMode="auto">
          <a:xfrm>
            <a:off x="4116157" y="2501409"/>
            <a:ext cx="3286778" cy="46692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PA_矩形 4"/>
          <p:cNvSpPr/>
          <p:nvPr>
            <p:custDataLst>
              <p:tags r:id="rId4"/>
            </p:custDataLst>
          </p:nvPr>
        </p:nvSpPr>
        <p:spPr>
          <a:xfrm>
            <a:off x="6375469" y="3989648"/>
            <a:ext cx="5300594" cy="615553"/>
          </a:xfrm>
          <a:prstGeom prst="rect">
            <a:avLst/>
          </a:prstGeom>
        </p:spPr>
        <p:txBody>
          <a:bodyPr wrap="square" lIns="0" tIns="0" rIns="0" bIns="0">
            <a:spAutoFit/>
          </a:bodyPr>
          <a:lstStyle/>
          <a:p>
            <a:pPr lvl="0">
              <a:defRPr/>
            </a:pPr>
            <a:r>
              <a:rPr lang="zh-CN" altLang="en-US" sz="4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年度工作总结</a:t>
            </a:r>
            <a:endParaRPr kumimoji="0" lang="zh-CN" altLang="en-US" sz="4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PA_文本框 11"/>
          <p:cNvSpPr txBox="1"/>
          <p:nvPr>
            <p:custDataLst>
              <p:tags r:id="rId5"/>
            </p:custDataLst>
          </p:nvPr>
        </p:nvSpPr>
        <p:spPr>
          <a:xfrm>
            <a:off x="6321284"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PA_文本框 11"/>
          <p:cNvSpPr txBox="1"/>
          <p:nvPr>
            <p:custDataLst>
              <p:tags r:id="rId6"/>
            </p:custDataLst>
          </p:nvPr>
        </p:nvSpPr>
        <p:spPr>
          <a:xfrm>
            <a:off x="8480705"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PA_文本框 11"/>
          <p:cNvSpPr txBox="1"/>
          <p:nvPr>
            <p:custDataLst>
              <p:tags r:id="rId7"/>
            </p:custDataLst>
          </p:nvPr>
        </p:nvSpPr>
        <p:spPr>
          <a:xfrm>
            <a:off x="6321284"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PA_文本框 11"/>
          <p:cNvSpPr txBox="1"/>
          <p:nvPr>
            <p:custDataLst>
              <p:tags r:id="rId8"/>
            </p:custDataLst>
          </p:nvPr>
        </p:nvSpPr>
        <p:spPr>
          <a:xfrm>
            <a:off x="8480705"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4*#ppt_w"/>
                                          </p:val>
                                        </p:tav>
                                        <p:tav tm="100000">
                                          <p:val>
                                            <p:strVal val="#ppt_w"/>
                                          </p:val>
                                        </p:tav>
                                      </p:tavLst>
                                    </p:anim>
                                    <p:anim calcmode="lin" valueType="num">
                                      <p:cBhvr>
                                        <p:cTn id="19" dur="500" fill="hold"/>
                                        <p:tgtEl>
                                          <p:spTgt spid="5"/>
                                        </p:tgtEl>
                                        <p:attrNameLst>
                                          <p:attrName>ppt_h</p:attrName>
                                        </p:attrNameLst>
                                      </p:cBhvr>
                                      <p:tavLst>
                                        <p:tav tm="0">
                                          <p:val>
                                            <p:strVal val="4*#ppt_h"/>
                                          </p:val>
                                        </p:tav>
                                        <p:tav tm="100000">
                                          <p:val>
                                            <p:strVal val="#ppt_h"/>
                                          </p:val>
                                        </p:tav>
                                      </p:tavLst>
                                    </p:anim>
                                  </p:childTnLst>
                                </p:cTn>
                              </p:par>
                              <p:par>
                                <p:cTn id="20" presetID="12" presetClass="entr" presetSubtype="8" fill="hold" grpId="0" nodeType="withEffect">
                                  <p:stCondLst>
                                    <p:cond delay="2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par>
                                <p:cTn id="24" presetID="12" presetClass="entr" presetSubtype="8" fill="hold" grpId="0" nodeType="withEffect">
                                  <p:stCondLst>
                                    <p:cond delay="2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right)">
                                      <p:cBhvr>
                                        <p:cTn id="27" dur="500"/>
                                        <p:tgtEl>
                                          <p:spTgt spid="7"/>
                                        </p:tgtEl>
                                      </p:cBhvr>
                                    </p:animEffect>
                                  </p:childTnLst>
                                </p:cTn>
                              </p:par>
                              <p:par>
                                <p:cTn id="28" presetID="12" presetClass="entr" presetSubtype="8" fill="hold" grpId="0" nodeType="withEffect">
                                  <p:stCondLst>
                                    <p:cond delay="3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ppt_x</p:attrName>
                                        </p:attrNameLst>
                                      </p:cBhvr>
                                      <p:tavLst>
                                        <p:tav tm="0">
                                          <p:val>
                                            <p:strVal val="#ppt_x-#ppt_w*1.125000"/>
                                          </p:val>
                                        </p:tav>
                                        <p:tav tm="100000">
                                          <p:val>
                                            <p:strVal val="#ppt_x"/>
                                          </p:val>
                                        </p:tav>
                                      </p:tavLst>
                                    </p:anim>
                                    <p:animEffect transition="in" filter="wipe(right)">
                                      <p:cBhvr>
                                        <p:cTn id="31" dur="500"/>
                                        <p:tgtEl>
                                          <p:spTgt spid="8"/>
                                        </p:tgtEl>
                                      </p:cBhvr>
                                    </p:animEffect>
                                  </p:childTnLst>
                                </p:cTn>
                              </p:par>
                              <p:par>
                                <p:cTn id="32" presetID="12" presetClass="entr" presetSubtype="8" fill="hold" grpId="0" nodeType="withEffect">
                                  <p:stCondLst>
                                    <p:cond delay="3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6314" y="1570142"/>
            <a:ext cx="4447544" cy="3024027"/>
          </a:xfrm>
          <a:prstGeom prst="rect">
            <a:avLst/>
          </a:prstGeom>
          <a:solidFill>
            <a:schemeClr val="accent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a:off x="1054200" y="1690435"/>
            <a:ext cx="5051178" cy="434691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5"/>
          <p:cNvSpPr/>
          <p:nvPr/>
        </p:nvSpPr>
        <p:spPr>
          <a:xfrm>
            <a:off x="4507083" y="4720534"/>
            <a:ext cx="1692621" cy="1419681"/>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7" name="组合 6"/>
          <p:cNvGrpSpPr/>
          <p:nvPr/>
        </p:nvGrpSpPr>
        <p:grpSpPr>
          <a:xfrm>
            <a:off x="7120334" y="1882616"/>
            <a:ext cx="750354" cy="750354"/>
            <a:chOff x="7120334" y="1882616"/>
            <a:chExt cx="750354" cy="750354"/>
          </a:xfrm>
        </p:grpSpPr>
        <p:sp>
          <p:nvSpPr>
            <p:cNvPr id="8" name="椭圆 7"/>
            <p:cNvSpPr/>
            <p:nvPr/>
          </p:nvSpPr>
          <p:spPr>
            <a:xfrm>
              <a:off x="7120334" y="1882616"/>
              <a:ext cx="750354" cy="750354"/>
            </a:xfrm>
            <a:prstGeom prst="ellipse">
              <a:avLst/>
            </a:prstGeom>
            <a:solidFill>
              <a:schemeClr val="accent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sp>
          <p:nvSpPr>
            <p:cNvPr id="9" name="矩形 8"/>
            <p:cNvSpPr/>
            <p:nvPr/>
          </p:nvSpPr>
          <p:spPr>
            <a:xfrm>
              <a:off x="7196390" y="1948632"/>
              <a:ext cx="609460" cy="584775"/>
            </a:xfrm>
            <a:prstGeom prst="rect">
              <a:avLst/>
            </a:prstGeom>
          </p:spPr>
          <p:txBody>
            <a:bodyPr wrap="square">
              <a:spAutoFit/>
            </a:bodyPr>
            <a:lstStyle/>
            <a:p>
              <a:r>
                <a:rPr lang="en-US" altLang="zh-CN" sz="3200" dirty="0">
                  <a:solidFill>
                    <a:schemeClr val="bg1"/>
                  </a:solidFill>
                  <a:latin typeface="+mj-lt"/>
                </a:rPr>
                <a:t>01</a:t>
              </a:r>
              <a:endParaRPr lang="zh-CN" altLang="en-US" sz="3200" dirty="0">
                <a:solidFill>
                  <a:schemeClr val="bg1"/>
                </a:solidFill>
                <a:latin typeface="+mj-lt"/>
              </a:endParaRPr>
            </a:p>
          </p:txBody>
        </p:sp>
      </p:grpSp>
      <p:grpSp>
        <p:nvGrpSpPr>
          <p:cNvPr id="10" name="组合 9"/>
          <p:cNvGrpSpPr/>
          <p:nvPr/>
        </p:nvGrpSpPr>
        <p:grpSpPr>
          <a:xfrm>
            <a:off x="7120334" y="2991621"/>
            <a:ext cx="750354" cy="750354"/>
            <a:chOff x="7120334" y="2991621"/>
            <a:chExt cx="750354" cy="750354"/>
          </a:xfrm>
        </p:grpSpPr>
        <p:sp>
          <p:nvSpPr>
            <p:cNvPr id="11" name="椭圆 10"/>
            <p:cNvSpPr/>
            <p:nvPr/>
          </p:nvSpPr>
          <p:spPr>
            <a:xfrm>
              <a:off x="7120334" y="2991621"/>
              <a:ext cx="750354" cy="750354"/>
            </a:xfrm>
            <a:prstGeom prst="ellipse">
              <a:avLst/>
            </a:prstGeom>
            <a:solidFill>
              <a:schemeClr val="accent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2" name="矩形 11"/>
            <p:cNvSpPr/>
            <p:nvPr/>
          </p:nvSpPr>
          <p:spPr>
            <a:xfrm>
              <a:off x="7182322" y="3060342"/>
              <a:ext cx="611065" cy="584775"/>
            </a:xfrm>
            <a:prstGeom prst="rect">
              <a:avLst/>
            </a:prstGeom>
          </p:spPr>
          <p:txBody>
            <a:bodyPr wrap="none">
              <a:spAutoFit/>
            </a:bodyPr>
            <a:lstStyle/>
            <a:p>
              <a:r>
                <a:rPr lang="en-US" altLang="zh-CN" sz="3200" dirty="0">
                  <a:solidFill>
                    <a:schemeClr val="bg1"/>
                  </a:solidFill>
                  <a:latin typeface="+mj-lt"/>
                </a:rPr>
                <a:t>02</a:t>
              </a:r>
              <a:endParaRPr lang="zh-CN" altLang="en-US" sz="3200" dirty="0">
                <a:solidFill>
                  <a:schemeClr val="bg1"/>
                </a:solidFill>
                <a:latin typeface="+mj-lt"/>
              </a:endParaRPr>
            </a:p>
          </p:txBody>
        </p:sp>
      </p:grpSp>
      <p:grpSp>
        <p:nvGrpSpPr>
          <p:cNvPr id="13" name="组合 12"/>
          <p:cNvGrpSpPr/>
          <p:nvPr/>
        </p:nvGrpSpPr>
        <p:grpSpPr>
          <a:xfrm>
            <a:off x="7120334" y="4100590"/>
            <a:ext cx="750354" cy="750354"/>
            <a:chOff x="7120334" y="4100590"/>
            <a:chExt cx="750354" cy="750354"/>
          </a:xfrm>
        </p:grpSpPr>
        <p:sp>
          <p:nvSpPr>
            <p:cNvPr id="14" name="椭圆 13"/>
            <p:cNvSpPr/>
            <p:nvPr/>
          </p:nvSpPr>
          <p:spPr>
            <a:xfrm>
              <a:off x="7120334" y="4100590"/>
              <a:ext cx="750354" cy="750354"/>
            </a:xfrm>
            <a:prstGeom prst="ellipse">
              <a:avLst/>
            </a:prstGeom>
            <a:solidFill>
              <a:schemeClr val="accent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5" name="矩形 14"/>
            <p:cNvSpPr/>
            <p:nvPr/>
          </p:nvSpPr>
          <p:spPr>
            <a:xfrm>
              <a:off x="7196389" y="4156244"/>
              <a:ext cx="622286" cy="584775"/>
            </a:xfrm>
            <a:prstGeom prst="rect">
              <a:avLst/>
            </a:prstGeom>
          </p:spPr>
          <p:txBody>
            <a:bodyPr wrap="none">
              <a:spAutoFit/>
            </a:bodyPr>
            <a:lstStyle/>
            <a:p>
              <a:r>
                <a:rPr lang="en-US" altLang="zh-CN" sz="3200" dirty="0">
                  <a:solidFill>
                    <a:schemeClr val="bg1"/>
                  </a:solidFill>
                  <a:latin typeface="+mj-lt"/>
                </a:rPr>
                <a:t>03</a:t>
              </a:r>
              <a:endParaRPr lang="zh-CN" altLang="en-US" sz="3200" dirty="0">
                <a:solidFill>
                  <a:schemeClr val="bg1"/>
                </a:solidFill>
                <a:latin typeface="+mj-lt"/>
              </a:endParaRPr>
            </a:p>
          </p:txBody>
        </p:sp>
      </p:grpSp>
      <p:grpSp>
        <p:nvGrpSpPr>
          <p:cNvPr id="16" name="组合 15"/>
          <p:cNvGrpSpPr/>
          <p:nvPr/>
        </p:nvGrpSpPr>
        <p:grpSpPr>
          <a:xfrm>
            <a:off x="7120334" y="5209559"/>
            <a:ext cx="750354" cy="750354"/>
            <a:chOff x="7120334" y="5209559"/>
            <a:chExt cx="750354" cy="750354"/>
          </a:xfrm>
        </p:grpSpPr>
        <p:sp>
          <p:nvSpPr>
            <p:cNvPr id="17" name="椭圆 16"/>
            <p:cNvSpPr/>
            <p:nvPr/>
          </p:nvSpPr>
          <p:spPr>
            <a:xfrm>
              <a:off x="7120334" y="5209559"/>
              <a:ext cx="750354" cy="750354"/>
            </a:xfrm>
            <a:prstGeom prst="ellipse">
              <a:avLst/>
            </a:prstGeom>
            <a:solidFill>
              <a:schemeClr val="accent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8" name="矩形 17"/>
            <p:cNvSpPr/>
            <p:nvPr/>
          </p:nvSpPr>
          <p:spPr>
            <a:xfrm>
              <a:off x="7196388" y="5271681"/>
              <a:ext cx="609462" cy="584775"/>
            </a:xfrm>
            <a:prstGeom prst="rect">
              <a:avLst/>
            </a:prstGeom>
          </p:spPr>
          <p:txBody>
            <a:bodyPr wrap="none">
              <a:spAutoFit/>
            </a:bodyPr>
            <a:lstStyle/>
            <a:p>
              <a:r>
                <a:rPr lang="en-US" altLang="zh-CN" sz="3200" dirty="0">
                  <a:solidFill>
                    <a:schemeClr val="bg1"/>
                  </a:solidFill>
                  <a:latin typeface="+mj-lt"/>
                </a:rPr>
                <a:t>04</a:t>
              </a:r>
              <a:endParaRPr lang="zh-CN" altLang="en-US" sz="3200" dirty="0">
                <a:solidFill>
                  <a:schemeClr val="bg1"/>
                </a:solidFill>
                <a:latin typeface="+mj-lt"/>
              </a:endParaRPr>
            </a:p>
          </p:txBody>
        </p:sp>
      </p:grpSp>
      <p:sp>
        <p:nvSpPr>
          <p:cNvPr id="19" name="文本框 18"/>
          <p:cNvSpPr txBox="1"/>
          <p:nvPr/>
        </p:nvSpPr>
        <p:spPr>
          <a:xfrm>
            <a:off x="8159757" y="1948632"/>
            <a:ext cx="3057247" cy="83099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20" name="文本框 19"/>
          <p:cNvSpPr txBox="1"/>
          <p:nvPr/>
        </p:nvSpPr>
        <p:spPr>
          <a:xfrm>
            <a:off x="8159756" y="3059240"/>
            <a:ext cx="3057247" cy="83099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21" name="文本框 20"/>
          <p:cNvSpPr txBox="1"/>
          <p:nvPr/>
        </p:nvSpPr>
        <p:spPr>
          <a:xfrm>
            <a:off x="8159756" y="4169848"/>
            <a:ext cx="3057247" cy="83099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22" name="文本框 21"/>
          <p:cNvSpPr txBox="1"/>
          <p:nvPr/>
        </p:nvSpPr>
        <p:spPr>
          <a:xfrm>
            <a:off x="8159755" y="5280456"/>
            <a:ext cx="3057247" cy="83099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grpSp>
        <p:nvGrpSpPr>
          <p:cNvPr id="23" name="组合 22"/>
          <p:cNvGrpSpPr/>
          <p:nvPr/>
        </p:nvGrpSpPr>
        <p:grpSpPr>
          <a:xfrm>
            <a:off x="1054200" y="4558283"/>
            <a:ext cx="4319658" cy="885125"/>
            <a:chOff x="1054200" y="4558283"/>
            <a:chExt cx="4319658" cy="885125"/>
          </a:xfrm>
          <a:solidFill>
            <a:srgbClr val="99CC03"/>
          </a:solidFill>
        </p:grpSpPr>
        <p:sp>
          <p:nvSpPr>
            <p:cNvPr id="24" name="矩形 23"/>
            <p:cNvSpPr/>
            <p:nvPr/>
          </p:nvSpPr>
          <p:spPr>
            <a:xfrm>
              <a:off x="1054200" y="4558283"/>
              <a:ext cx="4319658" cy="88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文本框 24"/>
            <p:cNvSpPr txBox="1"/>
            <p:nvPr/>
          </p:nvSpPr>
          <p:spPr>
            <a:xfrm>
              <a:off x="1054200" y="4640544"/>
              <a:ext cx="4319658" cy="707886"/>
            </a:xfrm>
            <a:prstGeom prst="rect">
              <a:avLst/>
            </a:prstGeom>
            <a:noFill/>
          </p:spPr>
          <p:txBody>
            <a:bodyPr wrap="square" rtlCol="0">
              <a:spAutoFit/>
            </a:bodyPr>
            <a:lstStyle/>
            <a:p>
              <a:pPr algn="ctr"/>
              <a:r>
                <a:rPr lang="zh-CN" altLang="en-US" sz="4000" dirty="0">
                  <a:solidFill>
                    <a:schemeClr val="bg1"/>
                  </a:solidFill>
                  <a:latin typeface="+mn-ea"/>
                </a:rPr>
                <a:t>输入文本内容</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2"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1+#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2" presetClass="entr" presetSubtype="2"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1+#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53" presetClass="entr" presetSubtype="16"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28"/>
          <p:cNvSpPr/>
          <p:nvPr/>
        </p:nvSpPr>
        <p:spPr>
          <a:xfrm>
            <a:off x="5021260" y="3220473"/>
            <a:ext cx="846612" cy="846612"/>
          </a:xfrm>
          <a:prstGeom prst="chevron">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Arial" panose="020B0604020202020204" pitchFamily="34" charset="0"/>
              <a:ea typeface="微软雅黑" panose="020B0503020204020204" pitchFamily="34" charset="-122"/>
              <a:sym typeface="Arial" panose="020B0604020202020204" pitchFamily="34" charset="0"/>
            </a:endParaRPr>
          </a:p>
        </p:txBody>
      </p:sp>
      <p:sp>
        <p:nvSpPr>
          <p:cNvPr id="3" name="燕尾形 29"/>
          <p:cNvSpPr/>
          <p:nvPr/>
        </p:nvSpPr>
        <p:spPr>
          <a:xfrm>
            <a:off x="4445346" y="3222490"/>
            <a:ext cx="846612" cy="846612"/>
          </a:xfrm>
          <a:prstGeom prst="chevron">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Arial" panose="020B0604020202020204" pitchFamily="34" charset="0"/>
              <a:ea typeface="微软雅黑" panose="020B0503020204020204" pitchFamily="34" charset="-122"/>
              <a:sym typeface="Arial" panose="020B0604020202020204" pitchFamily="34" charset="0"/>
            </a:endParaRPr>
          </a:p>
        </p:txBody>
      </p:sp>
      <p:sp>
        <p:nvSpPr>
          <p:cNvPr id="4" name="燕尾形 30"/>
          <p:cNvSpPr/>
          <p:nvPr/>
        </p:nvSpPr>
        <p:spPr>
          <a:xfrm>
            <a:off x="3869432" y="3225036"/>
            <a:ext cx="846612" cy="846612"/>
          </a:xfrm>
          <a:prstGeom prst="chevron">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Arial" panose="020B0604020202020204" pitchFamily="34" charset="0"/>
              <a:ea typeface="微软雅黑" panose="020B0503020204020204" pitchFamily="34" charset="-122"/>
              <a:sym typeface="Arial" panose="020B0604020202020204" pitchFamily="34" charset="0"/>
            </a:endParaRPr>
          </a:p>
        </p:txBody>
      </p:sp>
      <p:sp>
        <p:nvSpPr>
          <p:cNvPr id="5" name="圆角矩形 31"/>
          <p:cNvSpPr/>
          <p:nvPr/>
        </p:nvSpPr>
        <p:spPr>
          <a:xfrm rot="19005917">
            <a:off x="888115" y="2496538"/>
            <a:ext cx="3180689" cy="3150222"/>
          </a:xfrm>
          <a:custGeom>
            <a:avLst/>
            <a:gdLst/>
            <a:ahLst/>
            <a:cxnLst/>
            <a:rect l="l" t="t" r="r" b="b"/>
            <a:pathLst>
              <a:path w="1734279" h="1717667">
                <a:moveTo>
                  <a:pt x="1212420" y="152024"/>
                </a:moveTo>
                <a:cubicBezTo>
                  <a:pt x="1217532" y="156660"/>
                  <a:pt x="1221756" y="162122"/>
                  <a:pt x="1224582" y="168319"/>
                </a:cubicBezTo>
                <a:cubicBezTo>
                  <a:pt x="1229663" y="170804"/>
                  <a:pt x="1233819" y="174749"/>
                  <a:pt x="1237416" y="179383"/>
                </a:cubicBezTo>
                <a:lnTo>
                  <a:pt x="1380858" y="364166"/>
                </a:lnTo>
                <a:cubicBezTo>
                  <a:pt x="1390204" y="376205"/>
                  <a:pt x="1394109" y="390745"/>
                  <a:pt x="1392514" y="404790"/>
                </a:cubicBezTo>
                <a:cubicBezTo>
                  <a:pt x="1394443" y="408362"/>
                  <a:pt x="1394844" y="412299"/>
                  <a:pt x="1394844" y="416330"/>
                </a:cubicBezTo>
                <a:lnTo>
                  <a:pt x="1394843" y="674381"/>
                </a:lnTo>
                <a:cubicBezTo>
                  <a:pt x="1489202" y="693926"/>
                  <a:pt x="1583561" y="713471"/>
                  <a:pt x="1677919" y="733015"/>
                </a:cubicBezTo>
                <a:cubicBezTo>
                  <a:pt x="1710064" y="739673"/>
                  <a:pt x="1730725" y="771129"/>
                  <a:pt x="1724067" y="803273"/>
                </a:cubicBezTo>
                <a:lnTo>
                  <a:pt x="1724066" y="803272"/>
                </a:lnTo>
                <a:cubicBezTo>
                  <a:pt x="1717408" y="835417"/>
                  <a:pt x="1685952" y="856077"/>
                  <a:pt x="1653808" y="849419"/>
                </a:cubicBezTo>
                <a:lnTo>
                  <a:pt x="1334656" y="783314"/>
                </a:lnTo>
                <a:cubicBezTo>
                  <a:pt x="1317603" y="779782"/>
                  <a:pt x="1303782" y="769271"/>
                  <a:pt x="1295965" y="755140"/>
                </a:cubicBezTo>
                <a:cubicBezTo>
                  <a:pt x="1283553" y="744645"/>
                  <a:pt x="1275968" y="728891"/>
                  <a:pt x="1275968" y="711366"/>
                </a:cubicBezTo>
                <a:lnTo>
                  <a:pt x="1275968" y="519624"/>
                </a:lnTo>
                <a:lnTo>
                  <a:pt x="906856" y="806156"/>
                </a:lnTo>
                <a:lnTo>
                  <a:pt x="1065815" y="1141673"/>
                </a:lnTo>
                <a:cubicBezTo>
                  <a:pt x="1072320" y="1155404"/>
                  <a:pt x="1074348" y="1170104"/>
                  <a:pt x="1071105" y="1183939"/>
                </a:cubicBezTo>
                <a:cubicBezTo>
                  <a:pt x="1072773" y="1191573"/>
                  <a:pt x="1072227" y="1199522"/>
                  <a:pt x="1070359" y="1207468"/>
                </a:cubicBezTo>
                <a:lnTo>
                  <a:pt x="964177" y="1659082"/>
                </a:lnTo>
                <a:cubicBezTo>
                  <a:pt x="954576" y="1699916"/>
                  <a:pt x="913692" y="1725234"/>
                  <a:pt x="872859" y="1715634"/>
                </a:cubicBezTo>
                <a:cubicBezTo>
                  <a:pt x="832025" y="1706033"/>
                  <a:pt x="806707" y="1665149"/>
                  <a:pt x="816307" y="1624316"/>
                </a:cubicBezTo>
                <a:lnTo>
                  <a:pt x="919152" y="1186894"/>
                </a:lnTo>
                <a:lnTo>
                  <a:pt x="694543" y="712807"/>
                </a:lnTo>
                <a:lnTo>
                  <a:pt x="206298" y="912259"/>
                </a:lnTo>
                <a:lnTo>
                  <a:pt x="205161" y="912476"/>
                </a:lnTo>
                <a:cubicBezTo>
                  <a:pt x="201570" y="915619"/>
                  <a:pt x="197179" y="917026"/>
                  <a:pt x="192600" y="918039"/>
                </a:cubicBezTo>
                <a:cubicBezTo>
                  <a:pt x="151643" y="927102"/>
                  <a:pt x="111096" y="901247"/>
                  <a:pt x="102034" y="860290"/>
                </a:cubicBezTo>
                <a:lnTo>
                  <a:pt x="1810" y="407318"/>
                </a:lnTo>
                <a:cubicBezTo>
                  <a:pt x="-7253" y="366361"/>
                  <a:pt x="18602" y="325814"/>
                  <a:pt x="59559" y="316752"/>
                </a:cubicBezTo>
                <a:cubicBezTo>
                  <a:pt x="100515" y="307690"/>
                  <a:pt x="141062" y="333545"/>
                  <a:pt x="150124" y="374501"/>
                </a:cubicBezTo>
                <a:lnTo>
                  <a:pt x="230606" y="738241"/>
                </a:lnTo>
                <a:lnTo>
                  <a:pt x="645176" y="568886"/>
                </a:lnTo>
                <a:cubicBezTo>
                  <a:pt x="647355" y="564266"/>
                  <a:pt x="650942" y="560611"/>
                  <a:pt x="655077" y="557402"/>
                </a:cubicBezTo>
                <a:lnTo>
                  <a:pt x="1080746" y="226967"/>
                </a:lnTo>
                <a:lnTo>
                  <a:pt x="799166" y="128506"/>
                </a:lnTo>
                <a:lnTo>
                  <a:pt x="795830" y="126527"/>
                </a:lnTo>
                <a:cubicBezTo>
                  <a:pt x="715067" y="196803"/>
                  <a:pt x="634305" y="267079"/>
                  <a:pt x="553543" y="337355"/>
                </a:cubicBezTo>
                <a:cubicBezTo>
                  <a:pt x="528779" y="358904"/>
                  <a:pt x="491236" y="356298"/>
                  <a:pt x="469687" y="331533"/>
                </a:cubicBezTo>
                <a:lnTo>
                  <a:pt x="469688" y="331534"/>
                </a:lnTo>
                <a:cubicBezTo>
                  <a:pt x="448139" y="306770"/>
                  <a:pt x="450746" y="269226"/>
                  <a:pt x="475510" y="247677"/>
                </a:cubicBezTo>
                <a:lnTo>
                  <a:pt x="743505" y="14477"/>
                </a:lnTo>
                <a:cubicBezTo>
                  <a:pt x="765419" y="-4592"/>
                  <a:pt x="797339" y="-4746"/>
                  <a:pt x="818596" y="13559"/>
                </a:cubicBezTo>
                <a:cubicBezTo>
                  <a:pt x="825164" y="12925"/>
                  <a:pt x="831849" y="14001"/>
                  <a:pt x="838403" y="16293"/>
                </a:cubicBezTo>
                <a:cubicBezTo>
                  <a:pt x="956310" y="57521"/>
                  <a:pt x="1074215" y="98750"/>
                  <a:pt x="1192122" y="139979"/>
                </a:cubicBezTo>
                <a:cubicBezTo>
                  <a:pt x="1199869" y="142688"/>
                  <a:pt x="1206700" y="146838"/>
                  <a:pt x="1212420" y="152024"/>
                </a:cubicBezTo>
                <a:close/>
                <a:moveTo>
                  <a:pt x="1681771" y="50445"/>
                </a:moveTo>
                <a:cubicBezTo>
                  <a:pt x="1748841" y="113504"/>
                  <a:pt x="1752092" y="218996"/>
                  <a:pt x="1689033" y="286066"/>
                </a:cubicBezTo>
                <a:cubicBezTo>
                  <a:pt x="1625973" y="353135"/>
                  <a:pt x="1520482" y="356387"/>
                  <a:pt x="1453412" y="293327"/>
                </a:cubicBezTo>
                <a:cubicBezTo>
                  <a:pt x="1386342" y="230268"/>
                  <a:pt x="1383091" y="124777"/>
                  <a:pt x="1446150" y="57707"/>
                </a:cubicBezTo>
                <a:cubicBezTo>
                  <a:pt x="1509210" y="-9363"/>
                  <a:pt x="1614701" y="-12614"/>
                  <a:pt x="1681771" y="50445"/>
                </a:cubicBezTo>
                <a:close/>
              </a:path>
            </a:pathLst>
          </a:cu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32"/>
          <p:cNvSpPr txBox="1"/>
          <p:nvPr/>
        </p:nvSpPr>
        <p:spPr>
          <a:xfrm>
            <a:off x="7348105" y="1797245"/>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01</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7" name="TextBox 33"/>
          <p:cNvSpPr txBox="1"/>
          <p:nvPr/>
        </p:nvSpPr>
        <p:spPr>
          <a:xfrm>
            <a:off x="7350641" y="3255245"/>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02</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8" name="TextBox 34"/>
          <p:cNvSpPr txBox="1"/>
          <p:nvPr/>
        </p:nvSpPr>
        <p:spPr>
          <a:xfrm>
            <a:off x="7350641" y="4666343"/>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03</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cxnSp>
        <p:nvCxnSpPr>
          <p:cNvPr id="9" name="直接连接符 8"/>
          <p:cNvCxnSpPr/>
          <p:nvPr/>
        </p:nvCxnSpPr>
        <p:spPr>
          <a:xfrm>
            <a:off x="6439692" y="2934061"/>
            <a:ext cx="4424421" cy="0"/>
          </a:xfrm>
          <a:prstGeom prst="line">
            <a:avLst/>
          </a:prstGeom>
          <a:noFill/>
          <a:ln w="9525" cap="flat" cmpd="sng" algn="ctr">
            <a:solidFill>
              <a:schemeClr val="tx1">
                <a:lumMod val="50000"/>
                <a:lumOff val="50000"/>
              </a:schemeClr>
            </a:solidFill>
            <a:prstDash val="dash"/>
          </a:ln>
          <a:effectLst/>
        </p:spPr>
      </p:cxnSp>
      <p:cxnSp>
        <p:nvCxnSpPr>
          <p:cNvPr id="10" name="直接连接符 9"/>
          <p:cNvCxnSpPr/>
          <p:nvPr/>
        </p:nvCxnSpPr>
        <p:spPr>
          <a:xfrm>
            <a:off x="6438878" y="4473242"/>
            <a:ext cx="4425236" cy="0"/>
          </a:xfrm>
          <a:prstGeom prst="line">
            <a:avLst/>
          </a:prstGeom>
          <a:noFill/>
          <a:ln w="9525" cap="flat" cmpd="sng" algn="ctr">
            <a:solidFill>
              <a:schemeClr val="tx1">
                <a:lumMod val="50000"/>
                <a:lumOff val="50000"/>
              </a:schemeClr>
            </a:solidFill>
            <a:prstDash val="dash"/>
          </a:ln>
          <a:effectLst/>
        </p:spPr>
      </p:cxnSp>
      <p:grpSp>
        <p:nvGrpSpPr>
          <p:cNvPr id="11" name="组合 10"/>
          <p:cNvGrpSpPr/>
          <p:nvPr/>
        </p:nvGrpSpPr>
        <p:grpSpPr>
          <a:xfrm>
            <a:off x="6383957" y="1847820"/>
            <a:ext cx="799056" cy="799056"/>
            <a:chOff x="4499992" y="267494"/>
            <a:chExt cx="599448" cy="599448"/>
          </a:xfrm>
        </p:grpSpPr>
        <p:grpSp>
          <p:nvGrpSpPr>
            <p:cNvPr id="12" name="组合 11"/>
            <p:cNvGrpSpPr/>
            <p:nvPr/>
          </p:nvGrpSpPr>
          <p:grpSpPr>
            <a:xfrm>
              <a:off x="4499992" y="267494"/>
              <a:ext cx="599448" cy="599448"/>
              <a:chOff x="4131160" y="713581"/>
              <a:chExt cx="881684" cy="881684"/>
            </a:xfrm>
          </p:grpSpPr>
          <p:sp>
            <p:nvSpPr>
              <p:cNvPr id="14" name="椭圆 13"/>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p:nvGrpSpPr>
        <p:grpSpPr>
          <a:xfrm>
            <a:off x="6404525" y="3255244"/>
            <a:ext cx="799056" cy="799056"/>
            <a:chOff x="5418452" y="307702"/>
            <a:chExt cx="599448" cy="599448"/>
          </a:xfrm>
        </p:grpSpPr>
        <p:grpSp>
          <p:nvGrpSpPr>
            <p:cNvPr id="17" name="组合 16"/>
            <p:cNvGrpSpPr/>
            <p:nvPr/>
          </p:nvGrpSpPr>
          <p:grpSpPr>
            <a:xfrm>
              <a:off x="5418452" y="307702"/>
              <a:ext cx="599448" cy="599448"/>
              <a:chOff x="4131160" y="713581"/>
              <a:chExt cx="881684" cy="881684"/>
            </a:xfrm>
          </p:grpSpPr>
          <p:sp>
            <p:nvSpPr>
              <p:cNvPr id="19" name="椭圆 18"/>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6428192" y="4638424"/>
            <a:ext cx="799056" cy="799056"/>
            <a:chOff x="6516216" y="334289"/>
            <a:chExt cx="599448" cy="599448"/>
          </a:xfrm>
        </p:grpSpPr>
        <p:grpSp>
          <p:nvGrpSpPr>
            <p:cNvPr id="22" name="组合 21"/>
            <p:cNvGrpSpPr/>
            <p:nvPr/>
          </p:nvGrpSpPr>
          <p:grpSpPr>
            <a:xfrm>
              <a:off x="6516216" y="334289"/>
              <a:ext cx="599448" cy="599448"/>
              <a:chOff x="4131160" y="713581"/>
              <a:chExt cx="881684" cy="881684"/>
            </a:xfrm>
          </p:grpSpPr>
          <p:sp>
            <p:nvSpPr>
              <p:cNvPr id="24" name="椭圆 23"/>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a:off x="4237176" y="819597"/>
                <a:ext cx="669652" cy="669652"/>
              </a:xfrm>
              <a:prstGeom prst="ellipse">
                <a:avLst/>
              </a:prstGeom>
              <a:solidFill>
                <a:schemeClr val="accent3"/>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2" presetClass="entr" presetSubtype="8" fill="hold"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2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10" presetClass="entr" presetSubtype="0" fill="hold" nodeType="with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2"/>
          <p:cNvSpPr>
            <a:spLocks noChangeArrowheads="1"/>
          </p:cNvSpPr>
          <p:nvPr/>
        </p:nvSpPr>
        <p:spPr bwMode="auto">
          <a:xfrm>
            <a:off x="950303" y="1250252"/>
            <a:ext cx="5252199" cy="5252199"/>
          </a:xfrm>
          <a:prstGeom prst="ellipse">
            <a:avLst/>
          </a:prstGeom>
          <a:noFill/>
          <a:ln w="9525" cmpd="sng">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800">
              <a:ea typeface="微软雅黑" panose="020B0503020204020204" pitchFamily="34" charset="-122"/>
              <a:sym typeface="Arial" panose="020B0604020202020204" pitchFamily="34" charset="0"/>
            </a:endParaRPr>
          </a:p>
        </p:txBody>
      </p:sp>
      <p:sp>
        <p:nvSpPr>
          <p:cNvPr id="3" name="Oval 13"/>
          <p:cNvSpPr>
            <a:spLocks noChangeArrowheads="1"/>
          </p:cNvSpPr>
          <p:nvPr/>
        </p:nvSpPr>
        <p:spPr bwMode="auto">
          <a:xfrm>
            <a:off x="1532234" y="3594908"/>
            <a:ext cx="2141509" cy="2141510"/>
          </a:xfrm>
          <a:prstGeom prst="ellipse">
            <a:avLst/>
          </a:prstGeom>
          <a:solidFill>
            <a:schemeClr val="accent3">
              <a:lumMod val="40000"/>
              <a:lumOff val="60000"/>
            </a:schemeClr>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4" name="Oval 14"/>
          <p:cNvSpPr>
            <a:spLocks noChangeArrowheads="1"/>
          </p:cNvSpPr>
          <p:nvPr/>
        </p:nvSpPr>
        <p:spPr bwMode="auto">
          <a:xfrm>
            <a:off x="1720567" y="3783243"/>
            <a:ext cx="1762725" cy="1762724"/>
          </a:xfrm>
          <a:prstGeom prst="ellipse">
            <a:avLst/>
          </a:prstGeom>
          <a:solidFill>
            <a:schemeClr val="accent3"/>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5" name="Oval 18"/>
          <p:cNvSpPr>
            <a:spLocks noChangeArrowheads="1"/>
          </p:cNvSpPr>
          <p:nvPr/>
        </p:nvSpPr>
        <p:spPr bwMode="auto">
          <a:xfrm>
            <a:off x="3764735" y="3226702"/>
            <a:ext cx="2141509" cy="2143627"/>
          </a:xfrm>
          <a:prstGeom prst="ellipse">
            <a:avLst/>
          </a:prstGeom>
          <a:solidFill>
            <a:schemeClr val="accent2">
              <a:lumMod val="40000"/>
              <a:lumOff val="60000"/>
            </a:schemeClr>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6" name="Oval 19"/>
          <p:cNvSpPr>
            <a:spLocks noChangeArrowheads="1"/>
          </p:cNvSpPr>
          <p:nvPr/>
        </p:nvSpPr>
        <p:spPr bwMode="auto">
          <a:xfrm>
            <a:off x="3953071" y="3415039"/>
            <a:ext cx="1762724" cy="1762724"/>
          </a:xfrm>
          <a:prstGeom prst="ellipse">
            <a:avLst/>
          </a:prstGeom>
          <a:solidFill>
            <a:schemeClr val="accent2"/>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7" name="Oval 23"/>
          <p:cNvSpPr>
            <a:spLocks noChangeArrowheads="1"/>
          </p:cNvSpPr>
          <p:nvPr/>
        </p:nvSpPr>
        <p:spPr bwMode="auto">
          <a:xfrm>
            <a:off x="2268643" y="1523231"/>
            <a:ext cx="2143625" cy="2141510"/>
          </a:xfrm>
          <a:prstGeom prst="ellipse">
            <a:avLst/>
          </a:prstGeom>
          <a:solidFill>
            <a:schemeClr val="accent1">
              <a:lumMod val="40000"/>
              <a:lumOff val="60000"/>
            </a:schemeClr>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8" name="Oval 24"/>
          <p:cNvSpPr>
            <a:spLocks noChangeArrowheads="1"/>
          </p:cNvSpPr>
          <p:nvPr/>
        </p:nvSpPr>
        <p:spPr bwMode="auto">
          <a:xfrm>
            <a:off x="2459094" y="1711565"/>
            <a:ext cx="1762724" cy="1762725"/>
          </a:xfrm>
          <a:prstGeom prst="ellipse">
            <a:avLst/>
          </a:prstGeom>
          <a:solidFill>
            <a:schemeClr val="accent1"/>
          </a:solidFill>
          <a:ln>
            <a:noFill/>
          </a:ln>
        </p:spPr>
        <p:txBody>
          <a:bodyPr lIns="121878" tIns="60939" rIns="121878" bIns="6093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9" name="TextBox 25"/>
          <p:cNvSpPr txBox="1">
            <a:spLocks noChangeArrowheads="1"/>
          </p:cNvSpPr>
          <p:nvPr/>
        </p:nvSpPr>
        <p:spPr bwMode="auto">
          <a:xfrm>
            <a:off x="2706285" y="2164414"/>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F8F8F8"/>
                </a:solidFill>
                <a:ea typeface="微软雅黑" panose="020B0503020204020204" pitchFamily="34" charset="-122"/>
                <a:sym typeface="Arial" panose="020B0604020202020204" pitchFamily="34" charset="0"/>
              </a:rPr>
              <a:t>标题</a:t>
            </a:r>
            <a:endParaRPr lang="en-US" altLang="zh-CN" sz="2800">
              <a:solidFill>
                <a:srgbClr val="F8F8F8"/>
              </a:solidFill>
              <a:ea typeface="微软雅黑" panose="020B0503020204020204" pitchFamily="34" charset="-122"/>
              <a:sym typeface="Arial" panose="020B0604020202020204" pitchFamily="34" charset="0"/>
            </a:endParaRPr>
          </a:p>
          <a:p>
            <a:pPr algn="ctr" eaLnBrk="1" hangingPunct="1"/>
            <a:r>
              <a:rPr lang="zh-CN" altLang="en-US" sz="2800">
                <a:solidFill>
                  <a:srgbClr val="F8F8F8"/>
                </a:solidFill>
                <a:ea typeface="微软雅黑" panose="020B0503020204020204" pitchFamily="34" charset="-122"/>
                <a:sym typeface="Arial" panose="020B0604020202020204" pitchFamily="34" charset="0"/>
              </a:rPr>
              <a:t>文本一</a:t>
            </a:r>
          </a:p>
        </p:txBody>
      </p:sp>
      <p:sp>
        <p:nvSpPr>
          <p:cNvPr id="10" name="TextBox 93"/>
          <p:cNvSpPr txBox="1">
            <a:spLocks noChangeArrowheads="1"/>
          </p:cNvSpPr>
          <p:nvPr/>
        </p:nvSpPr>
        <p:spPr bwMode="auto">
          <a:xfrm>
            <a:off x="1910626" y="4222712"/>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F8F8F8"/>
                </a:solidFill>
                <a:ea typeface="微软雅黑" panose="020B0503020204020204" pitchFamily="34" charset="-122"/>
                <a:sym typeface="Arial" panose="020B0604020202020204" pitchFamily="34" charset="0"/>
              </a:rPr>
              <a:t>标题</a:t>
            </a:r>
            <a:endParaRPr lang="en-US" altLang="zh-CN" sz="2800" dirty="0">
              <a:solidFill>
                <a:srgbClr val="F8F8F8"/>
              </a:solidFill>
              <a:ea typeface="微软雅黑" panose="020B0503020204020204" pitchFamily="34" charset="-122"/>
              <a:sym typeface="Arial" panose="020B0604020202020204" pitchFamily="34" charset="0"/>
            </a:endParaRPr>
          </a:p>
          <a:p>
            <a:pPr algn="ctr" eaLnBrk="1" hangingPunct="1"/>
            <a:r>
              <a:rPr lang="zh-CN" altLang="en-US" sz="2800" dirty="0">
                <a:solidFill>
                  <a:srgbClr val="F8F8F8"/>
                </a:solidFill>
                <a:ea typeface="微软雅黑" panose="020B0503020204020204" pitchFamily="34" charset="-122"/>
                <a:sym typeface="Arial" panose="020B0604020202020204" pitchFamily="34" charset="0"/>
              </a:rPr>
              <a:t>文本二</a:t>
            </a:r>
          </a:p>
        </p:txBody>
      </p:sp>
      <p:sp>
        <p:nvSpPr>
          <p:cNvPr id="11" name="TextBox 94"/>
          <p:cNvSpPr txBox="1">
            <a:spLocks noChangeArrowheads="1"/>
          </p:cNvSpPr>
          <p:nvPr/>
        </p:nvSpPr>
        <p:spPr bwMode="auto">
          <a:xfrm>
            <a:off x="4221424" y="3767745"/>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F8F8F8"/>
                </a:solidFill>
                <a:ea typeface="微软雅黑" panose="020B0503020204020204" pitchFamily="34" charset="-122"/>
                <a:sym typeface="Arial" panose="020B0604020202020204" pitchFamily="34" charset="0"/>
              </a:rPr>
              <a:t>标题</a:t>
            </a:r>
            <a:endParaRPr lang="en-US" altLang="zh-CN" sz="2800">
              <a:solidFill>
                <a:srgbClr val="F8F8F8"/>
              </a:solidFill>
              <a:ea typeface="微软雅黑" panose="020B0503020204020204" pitchFamily="34" charset="-122"/>
              <a:sym typeface="Arial" panose="020B0604020202020204" pitchFamily="34" charset="0"/>
            </a:endParaRPr>
          </a:p>
          <a:p>
            <a:pPr algn="ctr" eaLnBrk="1" hangingPunct="1"/>
            <a:r>
              <a:rPr lang="zh-CN" altLang="en-US" sz="2800">
                <a:solidFill>
                  <a:srgbClr val="F8F8F8"/>
                </a:solidFill>
                <a:ea typeface="微软雅黑" panose="020B0503020204020204" pitchFamily="34" charset="-122"/>
                <a:sym typeface="Arial" panose="020B0604020202020204" pitchFamily="34" charset="0"/>
              </a:rPr>
              <a:t>文本三</a:t>
            </a:r>
          </a:p>
        </p:txBody>
      </p:sp>
      <p:sp>
        <p:nvSpPr>
          <p:cNvPr id="12" name="TextBox 18"/>
          <p:cNvSpPr txBox="1"/>
          <p:nvPr/>
        </p:nvSpPr>
        <p:spPr>
          <a:xfrm>
            <a:off x="7667233" y="1797245"/>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01</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13" name="TextBox 19"/>
          <p:cNvSpPr txBox="1"/>
          <p:nvPr/>
        </p:nvSpPr>
        <p:spPr>
          <a:xfrm>
            <a:off x="7669768" y="3255245"/>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02</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14" name="TextBox 20"/>
          <p:cNvSpPr txBox="1"/>
          <p:nvPr/>
        </p:nvSpPr>
        <p:spPr>
          <a:xfrm>
            <a:off x="7669768" y="4666343"/>
            <a:ext cx="3705444" cy="871905"/>
          </a:xfrm>
          <a:prstGeom prst="rect">
            <a:avLst/>
          </a:prstGeom>
          <a:noFill/>
        </p:spPr>
        <p:txBody>
          <a:bodyPr wrap="square" rtlCol="0">
            <a:spAutoFit/>
          </a:bodyPr>
          <a:lstStyle/>
          <a:p>
            <a:r>
              <a:rPr lang="en-US" altLang="zh-CN" sz="1865" b="1" dirty="0">
                <a:solidFill>
                  <a:schemeClr val="tx1">
                    <a:lumMod val="75000"/>
                    <a:lumOff val="25000"/>
                  </a:schemeClr>
                </a:solidFill>
                <a:latin typeface="+mn-ea"/>
                <a:sym typeface="Arial" panose="020B0604020202020204" pitchFamily="34" charset="0"/>
              </a:rPr>
              <a:t>03</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cxnSp>
        <p:nvCxnSpPr>
          <p:cNvPr id="15" name="直接连接符 14"/>
          <p:cNvCxnSpPr/>
          <p:nvPr/>
        </p:nvCxnSpPr>
        <p:spPr>
          <a:xfrm>
            <a:off x="6758820" y="2934061"/>
            <a:ext cx="4424421" cy="0"/>
          </a:xfrm>
          <a:prstGeom prst="line">
            <a:avLst/>
          </a:prstGeom>
          <a:noFill/>
          <a:ln w="9525" cap="flat" cmpd="sng" algn="ctr">
            <a:solidFill>
              <a:schemeClr val="tx1">
                <a:lumMod val="50000"/>
                <a:lumOff val="50000"/>
              </a:schemeClr>
            </a:solidFill>
            <a:prstDash val="dash"/>
          </a:ln>
          <a:effectLst/>
        </p:spPr>
      </p:cxnSp>
      <p:cxnSp>
        <p:nvCxnSpPr>
          <p:cNvPr id="16" name="直接连接符 15"/>
          <p:cNvCxnSpPr/>
          <p:nvPr/>
        </p:nvCxnSpPr>
        <p:spPr>
          <a:xfrm>
            <a:off x="6758006" y="4473242"/>
            <a:ext cx="4425236" cy="0"/>
          </a:xfrm>
          <a:prstGeom prst="line">
            <a:avLst/>
          </a:prstGeom>
          <a:noFill/>
          <a:ln w="9525" cap="flat" cmpd="sng" algn="ctr">
            <a:solidFill>
              <a:schemeClr val="tx1">
                <a:lumMod val="50000"/>
                <a:lumOff val="50000"/>
              </a:schemeClr>
            </a:solidFill>
            <a:prstDash val="dash"/>
          </a:ln>
          <a:effectLst/>
        </p:spPr>
      </p:cxnSp>
      <p:grpSp>
        <p:nvGrpSpPr>
          <p:cNvPr id="17" name="组合 16"/>
          <p:cNvGrpSpPr/>
          <p:nvPr/>
        </p:nvGrpSpPr>
        <p:grpSpPr>
          <a:xfrm>
            <a:off x="6703085" y="1847820"/>
            <a:ext cx="799056" cy="799056"/>
            <a:chOff x="4499992" y="267494"/>
            <a:chExt cx="599448" cy="599448"/>
          </a:xfrm>
        </p:grpSpPr>
        <p:grpSp>
          <p:nvGrpSpPr>
            <p:cNvPr id="18" name="组合 17"/>
            <p:cNvGrpSpPr/>
            <p:nvPr/>
          </p:nvGrpSpPr>
          <p:grpSpPr>
            <a:xfrm>
              <a:off x="4499992" y="267494"/>
              <a:ext cx="599448" cy="599448"/>
              <a:chOff x="4131160" y="713581"/>
              <a:chExt cx="881684" cy="881684"/>
            </a:xfrm>
          </p:grpSpPr>
          <p:sp>
            <p:nvSpPr>
              <p:cNvPr id="20" name="椭圆 19"/>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6723653" y="3255244"/>
            <a:ext cx="799056" cy="799056"/>
            <a:chOff x="5418452" y="307702"/>
            <a:chExt cx="599448" cy="599448"/>
          </a:xfrm>
        </p:grpSpPr>
        <p:grpSp>
          <p:nvGrpSpPr>
            <p:cNvPr id="23" name="组合 22"/>
            <p:cNvGrpSpPr/>
            <p:nvPr/>
          </p:nvGrpSpPr>
          <p:grpSpPr>
            <a:xfrm>
              <a:off x="5418452" y="307702"/>
              <a:ext cx="599448" cy="599448"/>
              <a:chOff x="4131160" y="713581"/>
              <a:chExt cx="881684" cy="881684"/>
            </a:xfrm>
          </p:grpSpPr>
          <p:sp>
            <p:nvSpPr>
              <p:cNvPr id="25" name="椭圆 24"/>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a:xfrm>
            <a:off x="6747320" y="4638424"/>
            <a:ext cx="799056" cy="799056"/>
            <a:chOff x="6516216" y="334289"/>
            <a:chExt cx="599448" cy="599448"/>
          </a:xfrm>
        </p:grpSpPr>
        <p:grpSp>
          <p:nvGrpSpPr>
            <p:cNvPr id="28" name="组合 27"/>
            <p:cNvGrpSpPr/>
            <p:nvPr/>
          </p:nvGrpSpPr>
          <p:grpSpPr>
            <a:xfrm>
              <a:off x="6516216" y="334289"/>
              <a:ext cx="599448" cy="599448"/>
              <a:chOff x="4131160" y="713581"/>
              <a:chExt cx="881684" cy="881684"/>
            </a:xfrm>
          </p:grpSpPr>
          <p:sp>
            <p:nvSpPr>
              <p:cNvPr id="30" name="椭圆 29"/>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a:off x="4237176" y="819597"/>
                <a:ext cx="669652" cy="669652"/>
              </a:xfrm>
              <a:prstGeom prst="ellipse">
                <a:avLst/>
              </a:prstGeom>
              <a:solidFill>
                <a:schemeClr val="accent3"/>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04" tIns="45703" rIns="91404" bIns="45703" numCol="1" anchor="t" anchorCtr="0" compatLnSpc="1"/>
            <a:lstStyle/>
            <a:p>
              <a:endParaRPr lang="en-US" sz="480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5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Scale>
                                      <p:cBhvr>
                                        <p:cTn id="1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 dur="1000" decel="50000" fill="hold">
                                          <p:stCondLst>
                                            <p:cond delay="0"/>
                                          </p:stCondLst>
                                        </p:cTn>
                                        <p:tgtEl>
                                          <p:spTgt spid="7"/>
                                        </p:tgtEl>
                                        <p:attrNameLst>
                                          <p:attrName>ppt_x</p:attrName>
                                          <p:attrName>ppt_y</p:attrName>
                                        </p:attrNameLst>
                                      </p:cBhvr>
                                      <p:rCtr x="0" y="0"/>
                                    </p:animMotion>
                                    <p:animEffect transition="in" filter="fade">
                                      <p:cBhvr>
                                        <p:cTn id="13" dur="1000"/>
                                        <p:tgtEl>
                                          <p:spTgt spid="7"/>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Scale>
                                      <p:cBhvr>
                                        <p:cTn id="1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8"/>
                                        </p:tgtEl>
                                        <p:attrNameLst>
                                          <p:attrName>ppt_x</p:attrName>
                                          <p:attrName>ppt_y</p:attrName>
                                        </p:attrNameLst>
                                      </p:cBhvr>
                                      <p:rCtr x="0" y="0"/>
                                    </p:animMotion>
                                    <p:animEffect transition="in" filter="fade">
                                      <p:cBhvr>
                                        <p:cTn id="18" dur="1000"/>
                                        <p:tgtEl>
                                          <p:spTgt spid="8"/>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Scale>
                                      <p:cBhvr>
                                        <p:cTn id="2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9"/>
                                        </p:tgtEl>
                                        <p:attrNameLst>
                                          <p:attrName>ppt_x</p:attrName>
                                          <p:attrName>ppt_y</p:attrName>
                                        </p:attrNameLst>
                                      </p:cBhvr>
                                      <p:rCtr x="0" y="0"/>
                                    </p:animMotion>
                                    <p:animEffect transition="in" filter="fade">
                                      <p:cBhvr>
                                        <p:cTn id="23" dur="1000"/>
                                        <p:tgtEl>
                                          <p:spTgt spid="9"/>
                                        </p:tgtEl>
                                      </p:cBhvr>
                                    </p:animEffect>
                                  </p:childTnLst>
                                </p:cTn>
                              </p:par>
                            </p:childTnLst>
                          </p:cTn>
                        </p:par>
                        <p:par>
                          <p:cTn id="24" fill="hold">
                            <p:stCondLst>
                              <p:cond delay="2000"/>
                            </p:stCondLst>
                            <p:childTnLst>
                              <p:par>
                                <p:cTn id="25" presetID="52"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Scale>
                                      <p:cBhvr>
                                        <p:cTn id="2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3"/>
                                        </p:tgtEl>
                                        <p:attrNameLst>
                                          <p:attrName>ppt_x</p:attrName>
                                          <p:attrName>ppt_y</p:attrName>
                                        </p:attrNameLst>
                                      </p:cBhvr>
                                      <p:rCtr x="0" y="0"/>
                                    </p:animMotion>
                                    <p:animEffect transition="in" filter="fade">
                                      <p:cBhvr>
                                        <p:cTn id="29" dur="1000"/>
                                        <p:tgtEl>
                                          <p:spTgt spid="3"/>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Scale>
                                      <p:cBhvr>
                                        <p:cTn id="32"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3" dur="1000" decel="50000" fill="hold">
                                          <p:stCondLst>
                                            <p:cond delay="0"/>
                                          </p:stCondLst>
                                        </p:cTn>
                                        <p:tgtEl>
                                          <p:spTgt spid="4"/>
                                        </p:tgtEl>
                                        <p:attrNameLst>
                                          <p:attrName>ppt_x</p:attrName>
                                          <p:attrName>ppt_y</p:attrName>
                                        </p:attrNameLst>
                                      </p:cBhvr>
                                      <p:rCtr x="0" y="0"/>
                                    </p:animMotion>
                                    <p:animEffect transition="in" filter="fade">
                                      <p:cBhvr>
                                        <p:cTn id="34" dur="1000"/>
                                        <p:tgtEl>
                                          <p:spTgt spid="4"/>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Scale>
                                      <p:cBhvr>
                                        <p:cTn id="3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8" dur="1000" decel="50000" fill="hold">
                                          <p:stCondLst>
                                            <p:cond delay="0"/>
                                          </p:stCondLst>
                                        </p:cTn>
                                        <p:tgtEl>
                                          <p:spTgt spid="10"/>
                                        </p:tgtEl>
                                        <p:attrNameLst>
                                          <p:attrName>ppt_x</p:attrName>
                                          <p:attrName>ppt_y</p:attrName>
                                        </p:attrNameLst>
                                      </p:cBhvr>
                                      <p:rCtr x="0" y="0"/>
                                    </p:animMotion>
                                    <p:animEffect transition="in" filter="fade">
                                      <p:cBhvr>
                                        <p:cTn id="39" dur="1000"/>
                                        <p:tgtEl>
                                          <p:spTgt spid="10"/>
                                        </p:tgtEl>
                                      </p:cBhvr>
                                    </p:animEffect>
                                  </p:childTnLst>
                                </p:cTn>
                              </p:par>
                            </p:childTnLst>
                          </p:cTn>
                        </p:par>
                        <p:par>
                          <p:cTn id="40" fill="hold">
                            <p:stCondLst>
                              <p:cond delay="3000"/>
                            </p:stCondLst>
                            <p:childTnLst>
                              <p:par>
                                <p:cTn id="41" presetID="52"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Scale>
                                      <p:cBhvr>
                                        <p:cTn id="4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5"/>
                                        </p:tgtEl>
                                        <p:attrNameLst>
                                          <p:attrName>ppt_x</p:attrName>
                                          <p:attrName>ppt_y</p:attrName>
                                        </p:attrNameLst>
                                      </p:cBhvr>
                                      <p:rCtr x="0" y="0"/>
                                    </p:animMotion>
                                    <p:animEffect transition="in" filter="fade">
                                      <p:cBhvr>
                                        <p:cTn id="45" dur="1000"/>
                                        <p:tgtEl>
                                          <p:spTgt spid="5"/>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Scale>
                                      <p:cBhvr>
                                        <p:cTn id="4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9" dur="1000" decel="50000" fill="hold">
                                          <p:stCondLst>
                                            <p:cond delay="0"/>
                                          </p:stCondLst>
                                        </p:cTn>
                                        <p:tgtEl>
                                          <p:spTgt spid="6"/>
                                        </p:tgtEl>
                                        <p:attrNameLst>
                                          <p:attrName>ppt_x</p:attrName>
                                          <p:attrName>ppt_y</p:attrName>
                                        </p:attrNameLst>
                                      </p:cBhvr>
                                      <p:rCtr x="0" y="0"/>
                                    </p:animMotion>
                                    <p:animEffect transition="in" filter="fade">
                                      <p:cBhvr>
                                        <p:cTn id="50" dur="1000"/>
                                        <p:tgtEl>
                                          <p:spTgt spid="6"/>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Scale>
                                      <p:cBhvr>
                                        <p:cTn id="53"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1"/>
                                        </p:tgtEl>
                                        <p:attrNameLst>
                                          <p:attrName>ppt_x</p:attrName>
                                          <p:attrName>ppt_y</p:attrName>
                                        </p:attrNameLst>
                                      </p:cBhvr>
                                      <p:rCtr x="0" y="0"/>
                                    </p:animMotion>
                                    <p:animEffect transition="in" filter="fade">
                                      <p:cBhvr>
                                        <p:cTn id="55" dur="1000"/>
                                        <p:tgtEl>
                                          <p:spTgt spid="11"/>
                                        </p:tgtEl>
                                      </p:cBhvr>
                                    </p:animEffect>
                                  </p:childTnLst>
                                </p:cTn>
                              </p:par>
                              <p:par>
                                <p:cTn id="56" presetID="22" presetClass="entr" presetSubtype="8" fill="hold" nodeType="withEffect">
                                  <p:stCondLst>
                                    <p:cond delay="50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par>
                                <p:cTn id="59" presetID="10" presetClass="entr" presetSubtype="0" fill="hold" nodeType="withEffect">
                                  <p:stCondLst>
                                    <p:cond delay="5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22" presetClass="entr" presetSubtype="8" fill="hold" nodeType="withEffect">
                                  <p:stCondLst>
                                    <p:cond delay="100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par>
                                <p:cTn id="71" presetID="10" presetClass="entr" presetSubtype="0" fill="hold" nodeType="withEffect">
                                  <p:stCondLst>
                                    <p:cond delay="100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15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P spid="4" grpId="0" animBg="1" autoUpdateAnimBg="0"/>
      <p:bldP spid="5" grpId="0" animBg="1" autoUpdateAnimBg="0"/>
      <p:bldP spid="6" grpId="0" animBg="1" autoUpdateAnimBg="0"/>
      <p:bldP spid="7" grpId="0" animBg="1" autoUpdateAnimBg="0"/>
      <p:bldP spid="8" grpId="0" animBg="1" autoUpdateAnimBg="0"/>
      <p:bldP spid="9" grpId="0" autoUpdateAnimBg="0"/>
      <p:bldP spid="10" grpId="0" autoUpdateAnimBg="0"/>
      <p:bldP spid="11" grpId="0" autoUpdateAnimBg="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46482"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4756786"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1778954"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870250" y="2778190"/>
            <a:ext cx="3398655" cy="2575500"/>
            <a:chOff x="2508210" y="2672862"/>
            <a:chExt cx="2654633" cy="2011680"/>
          </a:xfrm>
          <a:solidFill>
            <a:schemeClr val="accent1"/>
          </a:solidFill>
        </p:grpSpPr>
        <p:sp>
          <p:nvSpPr>
            <p:cNvPr id="6" name="矩形 5"/>
            <p:cNvSpPr/>
            <p:nvPr/>
          </p:nvSpPr>
          <p:spPr>
            <a:xfrm>
              <a:off x="3217984" y="2672862"/>
              <a:ext cx="1944859"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直角三角形 6"/>
            <p:cNvSpPr/>
            <p:nvPr/>
          </p:nvSpPr>
          <p:spPr>
            <a:xfrm rot="2690097">
              <a:off x="2508210" y="2966221"/>
              <a:ext cx="1416789" cy="1424974"/>
            </a:xfrm>
            <a:prstGeom prst="rtTriangle">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757323" y="2778188"/>
            <a:ext cx="2488875" cy="2574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p:cNvGrpSpPr/>
          <p:nvPr/>
        </p:nvGrpSpPr>
        <p:grpSpPr>
          <a:xfrm>
            <a:off x="7721677" y="2778188"/>
            <a:ext cx="3524079" cy="2574387"/>
            <a:chOff x="8597736" y="2671748"/>
            <a:chExt cx="2652206" cy="2011680"/>
          </a:xfrm>
          <a:solidFill>
            <a:schemeClr val="accent3"/>
          </a:solidFill>
        </p:grpSpPr>
        <p:sp>
          <p:nvSpPr>
            <p:cNvPr id="10" name="矩形 9"/>
            <p:cNvSpPr/>
            <p:nvPr/>
          </p:nvSpPr>
          <p:spPr>
            <a:xfrm rot="10800000">
              <a:off x="8597736" y="2671748"/>
              <a:ext cx="1944859"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 name="直角三角形 10"/>
            <p:cNvSpPr/>
            <p:nvPr/>
          </p:nvSpPr>
          <p:spPr>
            <a:xfrm rot="13490097">
              <a:off x="9833153" y="2966221"/>
              <a:ext cx="1416789" cy="1424974"/>
            </a:xfrm>
            <a:prstGeom prst="rtTriangle">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p:cNvSpPr txBox="1"/>
          <p:nvPr/>
        </p:nvSpPr>
        <p:spPr>
          <a:xfrm>
            <a:off x="1404748" y="1216439"/>
            <a:ext cx="3238357" cy="1446550"/>
          </a:xfrm>
          <a:prstGeom prst="rect">
            <a:avLst/>
          </a:prstGeom>
          <a:noFill/>
        </p:spPr>
        <p:txBody>
          <a:bodyPr wrap="square" lIns="91440" tIns="45720" rIns="91440" bIns="45720" rtlCol="0">
            <a:spAutoFit/>
          </a:bodyPr>
          <a:lstStyle/>
          <a:p>
            <a:pPr algn="ctr"/>
            <a:r>
              <a:rPr lang="en-US" altLang="zh-CN" sz="8800" dirty="0">
                <a:solidFill>
                  <a:schemeClr val="accent1"/>
                </a:solidFill>
                <a:latin typeface="Agency FB" panose="020B0503020202020204" pitchFamily="34" charset="0"/>
                <a:ea typeface="微软雅黑" panose="020B0503020204020204" pitchFamily="34" charset="-122"/>
                <a:sym typeface="Arial" panose="020B0604020202020204" pitchFamily="34" charset="0"/>
              </a:rPr>
              <a:t>01</a:t>
            </a:r>
            <a:endParaRPr lang="zh-CN" altLang="en-US" sz="8800" dirty="0">
              <a:solidFill>
                <a:schemeClr val="accent1"/>
              </a:solidFill>
              <a:latin typeface="Agency FB" panose="020B0503020202020204" pitchFamily="34" charset="0"/>
              <a:ea typeface="微软雅黑" panose="020B0503020204020204" pitchFamily="34" charset="-122"/>
              <a:sym typeface="Arial" panose="020B0604020202020204" pitchFamily="34" charset="0"/>
            </a:endParaRPr>
          </a:p>
        </p:txBody>
      </p:sp>
      <p:sp>
        <p:nvSpPr>
          <p:cNvPr id="13" name="文本框 27"/>
          <p:cNvSpPr txBox="1"/>
          <p:nvPr/>
        </p:nvSpPr>
        <p:spPr>
          <a:xfrm>
            <a:off x="4613905" y="1216439"/>
            <a:ext cx="2891057" cy="1446550"/>
          </a:xfrm>
          <a:prstGeom prst="rect">
            <a:avLst/>
          </a:prstGeom>
          <a:noFill/>
        </p:spPr>
        <p:txBody>
          <a:bodyPr wrap="square" lIns="91440" tIns="45720" rIns="91440" bIns="45720" rtlCol="0">
            <a:spAutoFit/>
          </a:bodyPr>
          <a:lstStyle>
            <a:defPPr>
              <a:defRPr lang="zh-CN"/>
            </a:defPPr>
            <a:lvl1pPr algn="ctr">
              <a:defRPr sz="8800" b="1">
                <a:solidFill>
                  <a:srgbClr val="7C35B1"/>
                </a:solidFill>
                <a:latin typeface="微软雅黑" panose="020B0503020204020204" pitchFamily="34" charset="-122"/>
                <a:ea typeface="微软雅黑" panose="020B0503020204020204" pitchFamily="34" charset="-122"/>
              </a:defRPr>
            </a:lvl1pPr>
          </a:lstStyle>
          <a:p>
            <a:r>
              <a:rPr lang="en-US" altLang="zh-CN" b="0" dirty="0">
                <a:solidFill>
                  <a:schemeClr val="accent2"/>
                </a:solidFill>
                <a:latin typeface="Agency FB" panose="020B0503020202020204" pitchFamily="34" charset="0"/>
                <a:sym typeface="Arial" panose="020B0604020202020204" pitchFamily="34" charset="0"/>
              </a:rPr>
              <a:t>02</a:t>
            </a:r>
            <a:endParaRPr lang="zh-CN" altLang="en-US" b="0" dirty="0">
              <a:solidFill>
                <a:schemeClr val="accent2"/>
              </a:solidFill>
              <a:latin typeface="Agency FB" panose="020B0503020202020204" pitchFamily="34" charset="0"/>
              <a:sym typeface="Arial" panose="020B0604020202020204" pitchFamily="34" charset="0"/>
            </a:endParaRPr>
          </a:p>
        </p:txBody>
      </p:sp>
      <p:sp>
        <p:nvSpPr>
          <p:cNvPr id="14" name="文本框 28"/>
          <p:cNvSpPr txBox="1"/>
          <p:nvPr/>
        </p:nvSpPr>
        <p:spPr>
          <a:xfrm>
            <a:off x="7686377" y="1216439"/>
            <a:ext cx="2610159" cy="1446550"/>
          </a:xfrm>
          <a:prstGeom prst="rect">
            <a:avLst/>
          </a:prstGeom>
          <a:noFill/>
        </p:spPr>
        <p:txBody>
          <a:bodyPr wrap="square" lIns="91440" tIns="45720" rIns="91440" bIns="45720" rtlCol="0">
            <a:spAutoFit/>
          </a:bodyPr>
          <a:lstStyle>
            <a:defPPr>
              <a:defRPr lang="zh-CN"/>
            </a:defPPr>
            <a:lvl1pPr algn="ctr">
              <a:defRPr sz="8800" b="1">
                <a:solidFill>
                  <a:srgbClr val="7C35B1"/>
                </a:solidFill>
                <a:latin typeface="微软雅黑" panose="020B0503020204020204" pitchFamily="34" charset="-122"/>
                <a:ea typeface="微软雅黑" panose="020B0503020204020204" pitchFamily="34" charset="-122"/>
              </a:defRPr>
            </a:lvl1pPr>
          </a:lstStyle>
          <a:p>
            <a:r>
              <a:rPr lang="en-US" altLang="zh-CN" b="0" dirty="0">
                <a:solidFill>
                  <a:schemeClr val="accent3"/>
                </a:solidFill>
                <a:latin typeface="Agency FB" panose="020B0503020202020204" pitchFamily="34" charset="0"/>
                <a:sym typeface="Arial" panose="020B0604020202020204" pitchFamily="34" charset="0"/>
              </a:rPr>
              <a:t>03</a:t>
            </a:r>
            <a:endParaRPr lang="zh-CN" altLang="en-US" b="0" dirty="0">
              <a:solidFill>
                <a:schemeClr val="accent3"/>
              </a:solidFill>
              <a:latin typeface="Agency FB" panose="020B0503020202020204" pitchFamily="34" charset="0"/>
              <a:sym typeface="Arial" panose="020B0604020202020204" pitchFamily="34" charset="0"/>
            </a:endParaRPr>
          </a:p>
        </p:txBody>
      </p:sp>
      <p:sp>
        <p:nvSpPr>
          <p:cNvPr id="15" name="矩形 13"/>
          <p:cNvSpPr>
            <a:spLocks noChangeArrowheads="1"/>
          </p:cNvSpPr>
          <p:nvPr/>
        </p:nvSpPr>
        <p:spPr bwMode="auto">
          <a:xfrm>
            <a:off x="1860395"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p:txBody>
      </p:sp>
      <p:sp>
        <p:nvSpPr>
          <p:cNvPr id="16" name="矩形 13"/>
          <p:cNvSpPr>
            <a:spLocks noChangeArrowheads="1"/>
          </p:cNvSpPr>
          <p:nvPr/>
        </p:nvSpPr>
        <p:spPr bwMode="auto">
          <a:xfrm>
            <a:off x="4823403"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p:txBody>
      </p:sp>
      <p:sp>
        <p:nvSpPr>
          <p:cNvPr id="17" name="矩形 13"/>
          <p:cNvSpPr>
            <a:spLocks noChangeArrowheads="1"/>
          </p:cNvSpPr>
          <p:nvPr/>
        </p:nvSpPr>
        <p:spPr bwMode="auto">
          <a:xfrm>
            <a:off x="7835420"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5" dirty="0">
                <a:solidFill>
                  <a:schemeClr val="bg1"/>
                </a:solidFill>
                <a:latin typeface="+mn-ea"/>
                <a:ea typeface="+mn-ea"/>
                <a:sym typeface="Arial" panose="020B0604020202020204" pitchFamily="34" charset="0"/>
              </a:rPr>
              <a:t>单击此处添加文字内容</a:t>
            </a:r>
            <a:endParaRPr lang="en-US" altLang="zh-CN" sz="1465" dirty="0">
              <a:solidFill>
                <a:schemeClr val="bg1"/>
              </a:solidFill>
              <a:latin typeface="+mn-ea"/>
              <a:ea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ppt_x"/>
                                          </p:val>
                                        </p:tav>
                                        <p:tav tm="100000">
                                          <p:val>
                                            <p:strVal val="#ppt_x"/>
                                          </p:val>
                                        </p:tav>
                                      </p:tavLst>
                                    </p:anim>
                                    <p:anim calcmode="lin" valueType="num">
                                      <p:cBhvr additive="base">
                                        <p:cTn id="43" dur="25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fill="hold"/>
                                        <p:tgtEl>
                                          <p:spTgt spid="14"/>
                                        </p:tgtEl>
                                        <p:attrNameLst>
                                          <p:attrName>ppt_x</p:attrName>
                                        </p:attrNameLst>
                                      </p:cBhvr>
                                      <p:tavLst>
                                        <p:tav tm="0">
                                          <p:val>
                                            <p:strVal val="#ppt_x"/>
                                          </p:val>
                                        </p:tav>
                                        <p:tav tm="100000">
                                          <p:val>
                                            <p:strVal val="#ppt_x"/>
                                          </p:val>
                                        </p:tav>
                                      </p:tavLst>
                                    </p:anim>
                                    <p:anim calcmode="lin" valueType="num">
                                      <p:cBhvr additive="base">
                                        <p:cTn id="48" dur="25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250" fill="hold"/>
                                        <p:tgtEl>
                                          <p:spTgt spid="16"/>
                                        </p:tgtEl>
                                        <p:attrNameLst>
                                          <p:attrName>ppt_x</p:attrName>
                                        </p:attrNameLst>
                                      </p:cBhvr>
                                      <p:tavLst>
                                        <p:tav tm="0">
                                          <p:val>
                                            <p:strVal val="#ppt_x"/>
                                          </p:val>
                                        </p:tav>
                                        <p:tav tm="100000">
                                          <p:val>
                                            <p:strVal val="#ppt_x"/>
                                          </p:val>
                                        </p:tav>
                                      </p:tavLst>
                                    </p:anim>
                                    <p:anim calcmode="lin" valueType="num">
                                      <p:cBhvr additive="base">
                                        <p:cTn id="58" dur="25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250" fill="hold"/>
                                        <p:tgtEl>
                                          <p:spTgt spid="17"/>
                                        </p:tgtEl>
                                        <p:attrNameLst>
                                          <p:attrName>ppt_x</p:attrName>
                                        </p:attrNameLst>
                                      </p:cBhvr>
                                      <p:tavLst>
                                        <p:tav tm="0">
                                          <p:val>
                                            <p:strVal val="#ppt_x"/>
                                          </p:val>
                                        </p:tav>
                                        <p:tav tm="100000">
                                          <p:val>
                                            <p:strVal val="#ppt_x"/>
                                          </p:val>
                                        </p:tav>
                                      </p:tavLst>
                                    </p:anim>
                                    <p:anim calcmode="lin" valueType="num">
                                      <p:cBhvr additive="base">
                                        <p:cTn id="63"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9"/>
          <p:cNvSpPr/>
          <p:nvPr>
            <p:custDataLst>
              <p:tags r:id="rId1"/>
            </p:custDataLst>
          </p:nvPr>
        </p:nvSpPr>
        <p:spPr bwMode="auto">
          <a:xfrm flipH="1">
            <a:off x="1815580" y="377"/>
            <a:ext cx="5822249" cy="6857247"/>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1906" tIns="60953" rIns="121906" bIns="60953"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sym typeface="Arial" panose="020B0604020202020204" pitchFamily="34" charset="0"/>
            </a:endParaRPr>
          </a:p>
        </p:txBody>
      </p:sp>
      <p:sp>
        <p:nvSpPr>
          <p:cNvPr id="3" name="PA_文本框 2"/>
          <p:cNvSpPr txBox="1">
            <a:spLocks noChangeArrowheads="1"/>
          </p:cNvSpPr>
          <p:nvPr>
            <p:custDataLst>
              <p:tags r:id="rId2"/>
            </p:custDataLst>
          </p:nvPr>
        </p:nvSpPr>
        <p:spPr bwMode="auto">
          <a:xfrm>
            <a:off x="572229" y="447437"/>
            <a:ext cx="4204596" cy="30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kumimoji="0" lang="zh-CN" altLang="en-US" sz="1989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PA_文本框 11"/>
          <p:cNvSpPr txBox="1">
            <a:spLocks noChangeArrowheads="1"/>
          </p:cNvSpPr>
          <p:nvPr>
            <p:custDataLst>
              <p:tags r:id="rId3"/>
            </p:custDataLst>
          </p:nvPr>
        </p:nvSpPr>
        <p:spPr bwMode="auto">
          <a:xfrm>
            <a:off x="4116157" y="2501409"/>
            <a:ext cx="3286778" cy="46692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035"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PA_矩形 4"/>
          <p:cNvSpPr/>
          <p:nvPr>
            <p:custDataLst>
              <p:tags r:id="rId4"/>
            </p:custDataLst>
          </p:nvPr>
        </p:nvSpPr>
        <p:spPr>
          <a:xfrm>
            <a:off x="6375469" y="3989648"/>
            <a:ext cx="5300594" cy="615553"/>
          </a:xfrm>
          <a:prstGeom prst="rect">
            <a:avLst/>
          </a:prstGeom>
        </p:spPr>
        <p:txBody>
          <a:bodyPr wrap="square" lIns="0" tIns="0" rIns="0" bIns="0">
            <a:spAutoFit/>
          </a:bodyPr>
          <a:lstStyle/>
          <a:p>
            <a:pPr lvl="0">
              <a:defRPr/>
            </a:pPr>
            <a:r>
              <a:rPr lang="zh-CN" altLang="en-US" sz="4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工作完成情况</a:t>
            </a:r>
            <a:endParaRPr kumimoji="0" lang="zh-CN" altLang="en-US" sz="4000"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PA_文本框 11"/>
          <p:cNvSpPr txBox="1"/>
          <p:nvPr>
            <p:custDataLst>
              <p:tags r:id="rId5"/>
            </p:custDataLst>
          </p:nvPr>
        </p:nvSpPr>
        <p:spPr>
          <a:xfrm>
            <a:off x="6321284"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PA_文本框 11"/>
          <p:cNvSpPr txBox="1"/>
          <p:nvPr>
            <p:custDataLst>
              <p:tags r:id="rId6"/>
            </p:custDataLst>
          </p:nvPr>
        </p:nvSpPr>
        <p:spPr>
          <a:xfrm>
            <a:off x="8480705" y="4668767"/>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PA_文本框 11"/>
          <p:cNvSpPr txBox="1"/>
          <p:nvPr>
            <p:custDataLst>
              <p:tags r:id="rId7"/>
            </p:custDataLst>
          </p:nvPr>
        </p:nvSpPr>
        <p:spPr>
          <a:xfrm>
            <a:off x="6321284"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PA_文本框 11"/>
          <p:cNvSpPr txBox="1"/>
          <p:nvPr>
            <p:custDataLst>
              <p:tags r:id="rId8"/>
            </p:custDataLst>
          </p:nvPr>
        </p:nvSpPr>
        <p:spPr>
          <a:xfrm>
            <a:off x="8480705" y="5023745"/>
            <a:ext cx="1900520" cy="325795"/>
          </a:xfrm>
          <a:prstGeom prst="rect">
            <a:avLst/>
          </a:prstGeom>
          <a:noFill/>
        </p:spPr>
        <p:txBody>
          <a:bodyPr wrap="none" rtlCol="0">
            <a:spAutoFit/>
          </a:bodyPr>
          <a:lstStyle/>
          <a:p>
            <a:pPr marL="162560" marR="0" lvl="1" indent="-16256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kumimoji="0" lang="en-US" altLang="zh-CN" sz="1515" b="0" i="0" u="none" strike="noStrike" kern="120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4*#ppt_w"/>
                                          </p:val>
                                        </p:tav>
                                        <p:tav tm="100000">
                                          <p:val>
                                            <p:strVal val="#ppt_w"/>
                                          </p:val>
                                        </p:tav>
                                      </p:tavLst>
                                    </p:anim>
                                    <p:anim calcmode="lin" valueType="num">
                                      <p:cBhvr>
                                        <p:cTn id="19" dur="500" fill="hold"/>
                                        <p:tgtEl>
                                          <p:spTgt spid="5"/>
                                        </p:tgtEl>
                                        <p:attrNameLst>
                                          <p:attrName>ppt_h</p:attrName>
                                        </p:attrNameLst>
                                      </p:cBhvr>
                                      <p:tavLst>
                                        <p:tav tm="0">
                                          <p:val>
                                            <p:strVal val="4*#ppt_h"/>
                                          </p:val>
                                        </p:tav>
                                        <p:tav tm="100000">
                                          <p:val>
                                            <p:strVal val="#ppt_h"/>
                                          </p:val>
                                        </p:tav>
                                      </p:tavLst>
                                    </p:anim>
                                  </p:childTnLst>
                                </p:cTn>
                              </p:par>
                              <p:par>
                                <p:cTn id="20" presetID="12" presetClass="entr" presetSubtype="8" fill="hold" grpId="0" nodeType="withEffect">
                                  <p:stCondLst>
                                    <p:cond delay="2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par>
                                <p:cTn id="24" presetID="12" presetClass="entr" presetSubtype="8" fill="hold" grpId="0" nodeType="withEffect">
                                  <p:stCondLst>
                                    <p:cond delay="2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right)">
                                      <p:cBhvr>
                                        <p:cTn id="27" dur="500"/>
                                        <p:tgtEl>
                                          <p:spTgt spid="7"/>
                                        </p:tgtEl>
                                      </p:cBhvr>
                                    </p:animEffect>
                                  </p:childTnLst>
                                </p:cTn>
                              </p:par>
                              <p:par>
                                <p:cTn id="28" presetID="12" presetClass="entr" presetSubtype="8" fill="hold" grpId="0" nodeType="withEffect">
                                  <p:stCondLst>
                                    <p:cond delay="3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ppt_x</p:attrName>
                                        </p:attrNameLst>
                                      </p:cBhvr>
                                      <p:tavLst>
                                        <p:tav tm="0">
                                          <p:val>
                                            <p:strVal val="#ppt_x-#ppt_w*1.125000"/>
                                          </p:val>
                                        </p:tav>
                                        <p:tav tm="100000">
                                          <p:val>
                                            <p:strVal val="#ppt_x"/>
                                          </p:val>
                                        </p:tav>
                                      </p:tavLst>
                                    </p:anim>
                                    <p:animEffect transition="in" filter="wipe(right)">
                                      <p:cBhvr>
                                        <p:cTn id="31" dur="500"/>
                                        <p:tgtEl>
                                          <p:spTgt spid="8"/>
                                        </p:tgtEl>
                                      </p:cBhvr>
                                    </p:animEffect>
                                  </p:childTnLst>
                                </p:cTn>
                              </p:par>
                              <p:par>
                                <p:cTn id="32" presetID="12" presetClass="entr" presetSubtype="8" fill="hold" grpId="0" nodeType="withEffect">
                                  <p:stCondLst>
                                    <p:cond delay="3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8843" y="1742042"/>
            <a:ext cx="2572460" cy="3325591"/>
            <a:chOff x="368843" y="1742042"/>
            <a:chExt cx="2572460" cy="3325591"/>
          </a:xfrm>
        </p:grpSpPr>
        <p:sp>
          <p:nvSpPr>
            <p:cNvPr id="3" name="矩形 2"/>
            <p:cNvSpPr/>
            <p:nvPr/>
          </p:nvSpPr>
          <p:spPr>
            <a:xfrm>
              <a:off x="368843" y="1742042"/>
              <a:ext cx="2572460" cy="66593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sp>
          <p:nvSpPr>
            <p:cNvPr id="4" name="矩形 3"/>
            <p:cNvSpPr/>
            <p:nvPr/>
          </p:nvSpPr>
          <p:spPr>
            <a:xfrm>
              <a:off x="368843" y="2407972"/>
              <a:ext cx="2572460" cy="2211299"/>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nvGrpSpPr>
            <p:cNvPr id="5" name="组合 4"/>
            <p:cNvGrpSpPr/>
            <p:nvPr/>
          </p:nvGrpSpPr>
          <p:grpSpPr>
            <a:xfrm>
              <a:off x="368843" y="4619272"/>
              <a:ext cx="2572460" cy="448361"/>
              <a:chOff x="1087298" y="5078186"/>
              <a:chExt cx="2754339" cy="480061"/>
            </a:xfrm>
            <a:solidFill>
              <a:srgbClr val="BC242A"/>
            </a:solidFill>
            <a:effectLst/>
          </p:grpSpPr>
          <p:sp>
            <p:nvSpPr>
              <p:cNvPr id="7" name="矩形 6"/>
              <p:cNvSpPr/>
              <p:nvPr/>
            </p:nvSpPr>
            <p:spPr>
              <a:xfrm>
                <a:off x="1087298" y="5078186"/>
                <a:ext cx="2754339"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sp>
            <p:nvSpPr>
              <p:cNvPr id="8" name="等腰三角形 7"/>
              <p:cNvSpPr/>
              <p:nvPr/>
            </p:nvSpPr>
            <p:spPr>
              <a:xfrm flipV="1">
                <a:off x="2056703" y="5213103"/>
                <a:ext cx="815528" cy="3451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sp>
          <p:nvSpPr>
            <p:cNvPr id="6" name="文本框 5"/>
            <p:cNvSpPr txBox="1"/>
            <p:nvPr/>
          </p:nvSpPr>
          <p:spPr>
            <a:xfrm>
              <a:off x="844594" y="1834255"/>
              <a:ext cx="1620957" cy="523220"/>
            </a:xfrm>
            <a:prstGeom prst="rect">
              <a:avLst/>
            </a:prstGeom>
            <a:noFill/>
          </p:spPr>
          <p:txBody>
            <a:bodyPr wrap="none" rtlCol="0">
              <a:spAutoFit/>
            </a:bodyPr>
            <a:lstStyle/>
            <a:p>
              <a:r>
                <a:rPr lang="zh-CN" altLang="en-US" sz="2800" b="1" dirty="0">
                  <a:solidFill>
                    <a:schemeClr val="bg1"/>
                  </a:solidFill>
                  <a:latin typeface="+mn-ea"/>
                </a:rPr>
                <a:t>添加标题</a:t>
              </a:r>
            </a:p>
          </p:txBody>
        </p:sp>
      </p:grpSp>
      <p:grpSp>
        <p:nvGrpSpPr>
          <p:cNvPr id="9" name="组合 8"/>
          <p:cNvGrpSpPr/>
          <p:nvPr/>
        </p:nvGrpSpPr>
        <p:grpSpPr>
          <a:xfrm>
            <a:off x="3334614" y="1742042"/>
            <a:ext cx="2572460" cy="3325591"/>
            <a:chOff x="3334614" y="1742042"/>
            <a:chExt cx="2572460" cy="3325591"/>
          </a:xfrm>
        </p:grpSpPr>
        <p:sp>
          <p:nvSpPr>
            <p:cNvPr id="10" name="矩形 9"/>
            <p:cNvSpPr/>
            <p:nvPr/>
          </p:nvSpPr>
          <p:spPr>
            <a:xfrm>
              <a:off x="3334614" y="1742042"/>
              <a:ext cx="2572460" cy="66593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sp>
          <p:nvSpPr>
            <p:cNvPr id="11" name="矩形 10"/>
            <p:cNvSpPr/>
            <p:nvPr/>
          </p:nvSpPr>
          <p:spPr>
            <a:xfrm>
              <a:off x="3334614" y="2407972"/>
              <a:ext cx="2572460" cy="2211299"/>
            </a:xfrm>
            <a:prstGeom prst="rect">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nvGrpSpPr>
            <p:cNvPr id="12" name="组合 11"/>
            <p:cNvGrpSpPr/>
            <p:nvPr/>
          </p:nvGrpSpPr>
          <p:grpSpPr>
            <a:xfrm>
              <a:off x="3334614" y="4619272"/>
              <a:ext cx="2572460" cy="448361"/>
              <a:chOff x="1087298" y="5078186"/>
              <a:chExt cx="2754339" cy="480061"/>
            </a:xfrm>
            <a:solidFill>
              <a:srgbClr val="BC242A"/>
            </a:solidFill>
            <a:effectLst/>
          </p:grpSpPr>
          <p:sp>
            <p:nvSpPr>
              <p:cNvPr id="14" name="矩形 13"/>
              <p:cNvSpPr/>
              <p:nvPr/>
            </p:nvSpPr>
            <p:spPr>
              <a:xfrm>
                <a:off x="1087298" y="5078186"/>
                <a:ext cx="2754339"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15" name="等腰三角形 14"/>
              <p:cNvSpPr/>
              <p:nvPr/>
            </p:nvSpPr>
            <p:spPr>
              <a:xfrm flipV="1">
                <a:off x="2056703" y="5213103"/>
                <a:ext cx="815528" cy="3451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sp>
          <p:nvSpPr>
            <p:cNvPr id="13" name="文本框 12"/>
            <p:cNvSpPr txBox="1"/>
            <p:nvPr/>
          </p:nvSpPr>
          <p:spPr>
            <a:xfrm>
              <a:off x="3810365" y="1820187"/>
              <a:ext cx="1620957" cy="523220"/>
            </a:xfrm>
            <a:prstGeom prst="rect">
              <a:avLst/>
            </a:prstGeom>
            <a:noFill/>
          </p:spPr>
          <p:txBody>
            <a:bodyPr wrap="none" rtlCol="0">
              <a:spAutoFit/>
            </a:bodyPr>
            <a:lstStyle/>
            <a:p>
              <a:r>
                <a:rPr lang="zh-CN" altLang="en-US" sz="2800" b="1" dirty="0">
                  <a:solidFill>
                    <a:schemeClr val="bg1"/>
                  </a:solidFill>
                  <a:latin typeface="+mn-ea"/>
                </a:rPr>
                <a:t>添加标题</a:t>
              </a:r>
            </a:p>
          </p:txBody>
        </p:sp>
      </p:grpSp>
      <p:grpSp>
        <p:nvGrpSpPr>
          <p:cNvPr id="16" name="组合 15"/>
          <p:cNvGrpSpPr/>
          <p:nvPr/>
        </p:nvGrpSpPr>
        <p:grpSpPr>
          <a:xfrm>
            <a:off x="6300385" y="1742042"/>
            <a:ext cx="2572460" cy="3325591"/>
            <a:chOff x="6300385" y="1742042"/>
            <a:chExt cx="2572460" cy="3325591"/>
          </a:xfrm>
        </p:grpSpPr>
        <p:sp>
          <p:nvSpPr>
            <p:cNvPr id="17" name="矩形 16"/>
            <p:cNvSpPr/>
            <p:nvPr/>
          </p:nvSpPr>
          <p:spPr>
            <a:xfrm>
              <a:off x="6300385" y="1742042"/>
              <a:ext cx="2572460" cy="665931"/>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18" name="矩形 17"/>
            <p:cNvSpPr/>
            <p:nvPr/>
          </p:nvSpPr>
          <p:spPr>
            <a:xfrm>
              <a:off x="6300385" y="2407972"/>
              <a:ext cx="2572460" cy="2211299"/>
            </a:xfrm>
            <a:prstGeom prst="rect">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nvGrpSpPr>
            <p:cNvPr id="19" name="组合 18"/>
            <p:cNvGrpSpPr/>
            <p:nvPr/>
          </p:nvGrpSpPr>
          <p:grpSpPr>
            <a:xfrm>
              <a:off x="6300385" y="4619272"/>
              <a:ext cx="2572460" cy="448361"/>
              <a:chOff x="1087298" y="5078186"/>
              <a:chExt cx="2754339" cy="480061"/>
            </a:xfrm>
            <a:solidFill>
              <a:srgbClr val="BC242A"/>
            </a:solidFill>
            <a:effectLst/>
          </p:grpSpPr>
          <p:sp>
            <p:nvSpPr>
              <p:cNvPr id="21" name="矩形 20"/>
              <p:cNvSpPr/>
              <p:nvPr/>
            </p:nvSpPr>
            <p:spPr>
              <a:xfrm>
                <a:off x="1087298" y="5078186"/>
                <a:ext cx="2754339"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22" name="等腰三角形 21"/>
              <p:cNvSpPr/>
              <p:nvPr/>
            </p:nvSpPr>
            <p:spPr>
              <a:xfrm flipV="1">
                <a:off x="2056703" y="5213103"/>
                <a:ext cx="815528" cy="34514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sp>
          <p:nvSpPr>
            <p:cNvPr id="20" name="文本框 19"/>
            <p:cNvSpPr txBox="1"/>
            <p:nvPr/>
          </p:nvSpPr>
          <p:spPr>
            <a:xfrm>
              <a:off x="6776136" y="1820187"/>
              <a:ext cx="1620957" cy="523220"/>
            </a:xfrm>
            <a:prstGeom prst="rect">
              <a:avLst/>
            </a:prstGeom>
            <a:noFill/>
          </p:spPr>
          <p:txBody>
            <a:bodyPr wrap="none" rtlCol="0">
              <a:spAutoFit/>
            </a:bodyPr>
            <a:lstStyle/>
            <a:p>
              <a:r>
                <a:rPr lang="zh-CN" altLang="en-US" sz="2800" b="1" dirty="0">
                  <a:solidFill>
                    <a:schemeClr val="bg1"/>
                  </a:solidFill>
                  <a:latin typeface="+mn-ea"/>
                </a:rPr>
                <a:t>添加标题</a:t>
              </a:r>
            </a:p>
          </p:txBody>
        </p:sp>
      </p:grpSp>
      <p:grpSp>
        <p:nvGrpSpPr>
          <p:cNvPr id="23" name="组合 22"/>
          <p:cNvGrpSpPr/>
          <p:nvPr/>
        </p:nvGrpSpPr>
        <p:grpSpPr>
          <a:xfrm>
            <a:off x="9266155" y="1742042"/>
            <a:ext cx="2572460" cy="3325591"/>
            <a:chOff x="9266155" y="1742042"/>
            <a:chExt cx="2572460" cy="3325591"/>
          </a:xfrm>
        </p:grpSpPr>
        <p:sp>
          <p:nvSpPr>
            <p:cNvPr id="24" name="矩形 23"/>
            <p:cNvSpPr/>
            <p:nvPr/>
          </p:nvSpPr>
          <p:spPr>
            <a:xfrm>
              <a:off x="9266155" y="1742042"/>
              <a:ext cx="2572460" cy="66593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25" name="矩形 24"/>
            <p:cNvSpPr/>
            <p:nvPr/>
          </p:nvSpPr>
          <p:spPr>
            <a:xfrm>
              <a:off x="9266155" y="2407972"/>
              <a:ext cx="2572460" cy="2211299"/>
            </a:xfrm>
            <a:prstGeom prst="rect">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mn-ea"/>
              </a:endParaRPr>
            </a:p>
          </p:txBody>
        </p:sp>
        <p:grpSp>
          <p:nvGrpSpPr>
            <p:cNvPr id="26" name="组合 25"/>
            <p:cNvGrpSpPr/>
            <p:nvPr/>
          </p:nvGrpSpPr>
          <p:grpSpPr>
            <a:xfrm>
              <a:off x="9266155" y="4619272"/>
              <a:ext cx="2572460" cy="448361"/>
              <a:chOff x="1087298" y="5078186"/>
              <a:chExt cx="2754339" cy="480061"/>
            </a:xfrm>
            <a:solidFill>
              <a:srgbClr val="BC242A"/>
            </a:solidFill>
            <a:effectLst/>
          </p:grpSpPr>
          <p:sp>
            <p:nvSpPr>
              <p:cNvPr id="28" name="矩形 27"/>
              <p:cNvSpPr/>
              <p:nvPr/>
            </p:nvSpPr>
            <p:spPr>
              <a:xfrm>
                <a:off x="1087298" y="5078186"/>
                <a:ext cx="2754339"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sp>
            <p:nvSpPr>
              <p:cNvPr id="29" name="等腰三角形 28"/>
              <p:cNvSpPr/>
              <p:nvPr/>
            </p:nvSpPr>
            <p:spPr>
              <a:xfrm flipV="1">
                <a:off x="2056703" y="5213103"/>
                <a:ext cx="815528" cy="3451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sp>
          <p:nvSpPr>
            <p:cNvPr id="27" name="文本框 26"/>
            <p:cNvSpPr txBox="1"/>
            <p:nvPr/>
          </p:nvSpPr>
          <p:spPr>
            <a:xfrm>
              <a:off x="9741906" y="1820187"/>
              <a:ext cx="1620957" cy="523220"/>
            </a:xfrm>
            <a:prstGeom prst="rect">
              <a:avLst/>
            </a:prstGeom>
            <a:noFill/>
          </p:spPr>
          <p:txBody>
            <a:bodyPr wrap="none" rtlCol="0">
              <a:spAutoFit/>
            </a:bodyPr>
            <a:lstStyle/>
            <a:p>
              <a:r>
                <a:rPr lang="zh-CN" altLang="en-US" sz="2800" b="1" dirty="0">
                  <a:solidFill>
                    <a:schemeClr val="bg1"/>
                  </a:solidFill>
                  <a:latin typeface="+mn-ea"/>
                </a:rPr>
                <a:t>添加标题</a:t>
              </a:r>
            </a:p>
          </p:txBody>
        </p:sp>
      </p:grpSp>
      <p:sp>
        <p:nvSpPr>
          <p:cNvPr id="30" name="文本框 29"/>
          <p:cNvSpPr txBox="1"/>
          <p:nvPr/>
        </p:nvSpPr>
        <p:spPr>
          <a:xfrm>
            <a:off x="849909" y="5193641"/>
            <a:ext cx="1620957" cy="135421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31" name="文本框 30"/>
          <p:cNvSpPr txBox="1"/>
          <p:nvPr/>
        </p:nvSpPr>
        <p:spPr>
          <a:xfrm>
            <a:off x="3810364" y="5210246"/>
            <a:ext cx="1620957" cy="135421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32" name="文本框 31"/>
          <p:cNvSpPr txBox="1"/>
          <p:nvPr/>
        </p:nvSpPr>
        <p:spPr>
          <a:xfrm>
            <a:off x="6770819" y="5210245"/>
            <a:ext cx="1620957" cy="135421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
        <p:nvSpPr>
          <p:cNvPr id="33" name="文本框 32"/>
          <p:cNvSpPr txBox="1"/>
          <p:nvPr/>
        </p:nvSpPr>
        <p:spPr>
          <a:xfrm>
            <a:off x="9741906" y="5210244"/>
            <a:ext cx="1620957" cy="1354217"/>
          </a:xfrm>
          <a:prstGeom prst="rect">
            <a:avLst/>
          </a:prstGeom>
          <a:noFill/>
          <a:effectLst/>
        </p:spPr>
        <p:txBody>
          <a:bodyPr wrap="none" rtlCol="0">
            <a:spAutoFit/>
          </a:bodyPr>
          <a:lstStyle/>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请在这里输入您</a:t>
            </a:r>
            <a:endParaRPr lang="en-US" altLang="zh-CN" sz="1600" dirty="0">
              <a:solidFill>
                <a:schemeClr val="tx1">
                  <a:lumMod val="75000"/>
                  <a:lumOff val="25000"/>
                </a:schemeClr>
              </a:solidFill>
              <a:latin typeface="+mn-ea"/>
            </a:endParaRPr>
          </a:p>
          <a:p>
            <a:r>
              <a:rPr lang="zh-CN" altLang="en-US" sz="1600" dirty="0">
                <a:solidFill>
                  <a:schemeClr val="tx1">
                    <a:lumMod val="75000"/>
                    <a:lumOff val="25000"/>
                  </a:schemeClr>
                </a:solidFill>
                <a:latin typeface="+mn-ea"/>
              </a:rPr>
              <a:t>的主要叙述内容</a:t>
            </a:r>
            <a:endParaRPr lang="en-US" altLang="zh-CN" sz="1600" dirty="0">
              <a:solidFill>
                <a:schemeClr val="tx1">
                  <a:lumMod val="75000"/>
                  <a:lumOff val="25000"/>
                </a:schemeClr>
              </a:solidFill>
              <a:latin typeface="+mn-ea"/>
            </a:endParaRPr>
          </a:p>
          <a:p>
            <a:endParaRPr lang="en-US" altLang="zh-CN" sz="1600"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anim calcmode="lin" valueType="num">
                                      <p:cBhvr>
                                        <p:cTn id="18" dur="750" fill="hold"/>
                                        <p:tgtEl>
                                          <p:spTgt spid="9"/>
                                        </p:tgtEl>
                                        <p:attrNameLst>
                                          <p:attrName>ppt_x</p:attrName>
                                        </p:attrNameLst>
                                      </p:cBhvr>
                                      <p:tavLst>
                                        <p:tav tm="0">
                                          <p:val>
                                            <p:strVal val="#ppt_x"/>
                                          </p:val>
                                        </p:tav>
                                        <p:tav tm="100000">
                                          <p:val>
                                            <p:strVal val="#ppt_x"/>
                                          </p:val>
                                        </p:tav>
                                      </p:tavLst>
                                    </p:anim>
                                    <p:anim calcmode="lin" valueType="num">
                                      <p:cBhvr>
                                        <p:cTn id="19" dur="75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anim calcmode="lin" valueType="num">
                                      <p:cBhvr>
                                        <p:cTn id="28" dur="750" fill="hold"/>
                                        <p:tgtEl>
                                          <p:spTgt spid="16"/>
                                        </p:tgtEl>
                                        <p:attrNameLst>
                                          <p:attrName>ppt_x</p:attrName>
                                        </p:attrNameLst>
                                      </p:cBhvr>
                                      <p:tavLst>
                                        <p:tav tm="0">
                                          <p:val>
                                            <p:strVal val="#ppt_x"/>
                                          </p:val>
                                        </p:tav>
                                        <p:tav tm="100000">
                                          <p:val>
                                            <p:strVal val="#ppt_x"/>
                                          </p:val>
                                        </p:tav>
                                      </p:tavLst>
                                    </p:anim>
                                    <p:anim calcmode="lin" valueType="num">
                                      <p:cBhvr>
                                        <p:cTn id="29" dur="75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anim calcmode="lin" valueType="num">
                                      <p:cBhvr>
                                        <p:cTn id="38" dur="750" fill="hold"/>
                                        <p:tgtEl>
                                          <p:spTgt spid="23"/>
                                        </p:tgtEl>
                                        <p:attrNameLst>
                                          <p:attrName>ppt_x</p:attrName>
                                        </p:attrNameLst>
                                      </p:cBhvr>
                                      <p:tavLst>
                                        <p:tav tm="0">
                                          <p:val>
                                            <p:strVal val="#ppt_x"/>
                                          </p:val>
                                        </p:tav>
                                        <p:tav tm="100000">
                                          <p:val>
                                            <p:strVal val="#ppt_x"/>
                                          </p:val>
                                        </p:tav>
                                      </p:tavLst>
                                    </p:anim>
                                    <p:anim calcmode="lin" valueType="num">
                                      <p:cBhvr>
                                        <p:cTn id="39" dur="750" fill="hold"/>
                                        <p:tgtEl>
                                          <p:spTgt spid="23"/>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欧美蓝色简约商业企业介绍PPT模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 name="PA" val="v3.0.1"/>
</p:tagLst>
</file>

<file path=ppt/tags/tag1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 name="PA" val="v3.0.1"/>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 name="PA" val="v3.0.1"/>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PPT模板">
  <a:themeElements>
    <a:clrScheme name="MC-欧美风主题色">
      <a:dk1>
        <a:srgbClr val="000000"/>
      </a:dk1>
      <a:lt1>
        <a:srgbClr val="FFFFFF"/>
      </a:lt1>
      <a:dk2>
        <a:srgbClr val="44546A"/>
      </a:dk2>
      <a:lt2>
        <a:srgbClr val="E7E6E6"/>
      </a:lt2>
      <a:accent1>
        <a:srgbClr val="157DA8"/>
      </a:accent1>
      <a:accent2>
        <a:srgbClr val="787F81"/>
      </a:accent2>
      <a:accent3>
        <a:srgbClr val="157DA8"/>
      </a:accent3>
      <a:accent4>
        <a:srgbClr val="787F81"/>
      </a:accent4>
      <a:accent5>
        <a:srgbClr val="157DA8"/>
      </a:accent5>
      <a:accent6>
        <a:srgbClr val="787F81"/>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QT-</Template>
  <TotalTime>473</TotalTime>
  <Words>1822</Words>
  <Application>Microsoft Office PowerPoint</Application>
  <PresentationFormat>自定义</PresentationFormat>
  <Paragraphs>281</Paragraphs>
  <Slides>25</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微软雅黑</vt:lpstr>
      <vt:lpstr>Agency FB</vt:lpstr>
      <vt:lpstr>等线</vt:lpstr>
      <vt:lpstr>UKIJ Qolyazma</vt:lpstr>
      <vt:lpstr>Roboto</vt:lpstr>
      <vt:lpstr>Segoe UI</vt:lpstr>
      <vt:lpstr>Times New Roman</vt:lpstr>
      <vt:lpstr>Calibri</vt:lpstr>
      <vt:lpstr>千图网PPT模板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欧美蓝色简约商业企业介绍PPT模板</dc:title>
  <dc:creator>MC</dc:creator>
  <cp:keywords>千图网PPT模板</cp:keywords>
  <cp:lastModifiedBy>User</cp:lastModifiedBy>
  <cp:revision>13</cp:revision>
  <dcterms:created xsi:type="dcterms:W3CDTF">2017-08-10T02:34:00Z</dcterms:created>
  <dcterms:modified xsi:type="dcterms:W3CDTF">2017-09-06T14:27:07Z</dcterms:modified>
  <cp:category>模板</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